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9" r:id="rId2"/>
  </p:sldMasterIdLst>
  <p:notesMasterIdLst>
    <p:notesMasterId r:id="rId7"/>
  </p:notesMasterIdLst>
  <p:sldIdLst>
    <p:sldId id="256" r:id="rId3"/>
    <p:sldId id="257" r:id="rId4"/>
    <p:sldId id="270" r:id="rId5"/>
    <p:sldId id="271" r:id="rId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7" roundtripDataSignature="AMtx7mi/YhyU/vA0UibvlYYb/0oVj9ehU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04DB174-4C54-4233-A06C-56F97CD52DDF}">
  <a:tblStyle styleId="{104DB174-4C54-4233-A06C-56F97CD52DDF}"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CEAF0"/>
          </a:solidFill>
        </a:fill>
      </a:tcStyle>
    </a:wholeTbl>
    <a:band1H>
      <a:tcTxStyle b="off" i="off"/>
      <a:tcStyle>
        <a:tcBdr/>
        <a:fill>
          <a:solidFill>
            <a:srgbClr val="D7D2DF"/>
          </a:solidFill>
        </a:fill>
      </a:tcStyle>
    </a:band1H>
    <a:band2H>
      <a:tcTxStyle b="off" i="off"/>
      <a:tcStyle>
        <a:tcBdr/>
      </a:tcStyle>
    </a:band2H>
    <a:band1V>
      <a:tcTxStyle b="off" i="off"/>
      <a:tcStyle>
        <a:tcBdr/>
        <a:fill>
          <a:solidFill>
            <a:srgbClr val="D7D2DF"/>
          </a:solidFill>
        </a:fill>
      </a:tcStyle>
    </a:band1V>
    <a:band2V>
      <a:tcTxStyle b="off" i="off"/>
      <a:tcStyle>
        <a:tcBdr/>
      </a:tcStyle>
    </a:band2V>
    <a:lastCol>
      <a:tcTxStyle b="on" i="off">
        <a:font>
          <a:latin typeface="Arial"/>
          <a:ea typeface="Arial"/>
          <a:cs typeface="Arial"/>
        </a:font>
        <a:schemeClr val="lt1"/>
      </a:tcTxStyle>
      <a:tcStyle>
        <a:tcBdr/>
        <a:fill>
          <a:solidFill>
            <a:schemeClr val="accent4"/>
          </a:solidFill>
        </a:fill>
      </a:tcStyle>
    </a:lastCol>
    <a:firstCol>
      <a:tcTxStyle b="on" i="off">
        <a:font>
          <a:latin typeface="Arial"/>
          <a:ea typeface="Arial"/>
          <a:cs typeface="Arial"/>
        </a:font>
        <a:schemeClr val="lt1"/>
      </a:tcTxStyle>
      <a:tcStyle>
        <a:tcBdr/>
        <a:fill>
          <a:solidFill>
            <a:schemeClr val="accent4"/>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4"/>
          </a:solidFill>
        </a:fill>
      </a:tcStyle>
    </a:lastRow>
    <a:seCell>
      <a:tcTxStyle b="off" i="off"/>
      <a:tcStyle>
        <a:tcBdr/>
      </a:tcStyle>
    </a:seCell>
    <a:swCell>
      <a:tcTxStyle b="off" i="off"/>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4"/>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842" autoAdjust="0"/>
    <p:restoredTop sz="94660"/>
  </p:normalViewPr>
  <p:slideViewPr>
    <p:cSldViewPr snapToGrid="0">
      <p:cViewPr varScale="1">
        <p:scale>
          <a:sx n="125" d="100"/>
          <a:sy n="125" d="100"/>
        </p:scale>
        <p:origin x="7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51" Type="http://schemas.openxmlformats.org/officeDocument/2006/relationships/tableStyles" Target="tableStyles.xml"/><Relationship Id="rId3" Type="http://schemas.openxmlformats.org/officeDocument/2006/relationships/slide" Target="slides/slide1.xml"/><Relationship Id="rId47" Type="http://customschemas.google.com/relationships/presentationmetadata" Target="metadata"/><Relationship Id="rId50" Type="http://schemas.openxmlformats.org/officeDocument/2006/relationships/theme" Target="theme/them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49" Type="http://schemas.openxmlformats.org/officeDocument/2006/relationships/viewProps" Target="viewProps.xml"/><Relationship Id="rId4" Type="http://schemas.openxmlformats.org/officeDocument/2006/relationships/slide" Target="slides/slide2.xml"/><Relationship Id="rId4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AU"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4" name="Google Shape;244;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45" name="Google Shape;245;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AU">
                <a:solidFill>
                  <a:srgbClr val="000000"/>
                </a:solidFill>
                <a:latin typeface="Calibri"/>
                <a:ea typeface="Calibri"/>
                <a:cs typeface="Calibri"/>
                <a:sym typeface="Calibri"/>
              </a:rPr>
              <a:t>1</a:t>
            </a:fld>
            <a:endParaRPr>
              <a:solidFill>
                <a:srgbClr val="000000"/>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1" name="Google Shape;251;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Clr>
                <a:srgbClr val="000000"/>
              </a:buClr>
              <a:buSzPts val="1400"/>
              <a:buFont typeface="Arial"/>
              <a:buNone/>
            </a:pPr>
            <a:endParaRPr dirty="0"/>
          </a:p>
        </p:txBody>
      </p:sp>
      <p:sp>
        <p:nvSpPr>
          <p:cNvPr id="252" name="Google Shape;252;p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AU" sz="1200" b="0" i="0" u="none" strike="noStrike" cap="none">
                <a:solidFill>
                  <a:schemeClr val="dk1"/>
                </a:solidFill>
                <a:latin typeface="Calibri"/>
                <a:ea typeface="Calibri"/>
                <a:cs typeface="Calibri"/>
                <a:sym typeface="Calibri"/>
              </a:rPr>
              <a:t>2</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5"/>
        <p:cNvGrpSpPr/>
        <p:nvPr/>
      </p:nvGrpSpPr>
      <p:grpSpPr>
        <a:xfrm>
          <a:off x="0" y="0"/>
          <a:ext cx="0" cy="0"/>
          <a:chOff x="0" y="0"/>
          <a:chExt cx="0" cy="0"/>
        </a:xfrm>
      </p:grpSpPr>
      <p:sp>
        <p:nvSpPr>
          <p:cNvPr id="396" name="Google Shape;396;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97" name="Google Shape;397;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Clr>
                <a:srgbClr val="000000"/>
              </a:buClr>
              <a:buSzPts val="1400"/>
              <a:buFont typeface="Arial"/>
              <a:buNone/>
            </a:pPr>
            <a:endParaRPr dirty="0"/>
          </a:p>
        </p:txBody>
      </p:sp>
      <p:sp>
        <p:nvSpPr>
          <p:cNvPr id="398" name="Google Shape;398;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AU" sz="1200" b="0" i="0" u="none" strike="noStrike" cap="none">
                <a:solidFill>
                  <a:schemeClr val="dk1"/>
                </a:solidFill>
                <a:latin typeface="Calibri"/>
                <a:ea typeface="Calibri"/>
                <a:cs typeface="Calibri"/>
                <a:sym typeface="Calibri"/>
              </a:rPr>
              <a:t>3</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5"/>
        <p:cNvGrpSpPr/>
        <p:nvPr/>
      </p:nvGrpSpPr>
      <p:grpSpPr>
        <a:xfrm>
          <a:off x="0" y="0"/>
          <a:ext cx="0" cy="0"/>
          <a:chOff x="0" y="0"/>
          <a:chExt cx="0" cy="0"/>
        </a:xfrm>
      </p:grpSpPr>
      <p:sp>
        <p:nvSpPr>
          <p:cNvPr id="396" name="Google Shape;396;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97" name="Google Shape;397;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Clr>
                <a:srgbClr val="000000"/>
              </a:buClr>
              <a:buSzPts val="1400"/>
              <a:buFont typeface="Arial"/>
              <a:buNone/>
            </a:pPr>
            <a:endParaRPr dirty="0"/>
          </a:p>
        </p:txBody>
      </p:sp>
      <p:sp>
        <p:nvSpPr>
          <p:cNvPr id="398" name="Google Shape;398;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AU" sz="1200" b="0" i="0" u="none" strike="noStrike" cap="none">
                <a:solidFill>
                  <a:schemeClr val="dk1"/>
                </a:solidFill>
                <a:latin typeface="Calibri"/>
                <a:ea typeface="Calibri"/>
                <a:cs typeface="Calibri"/>
                <a:sym typeface="Calibri"/>
              </a:rPr>
              <a:t>4</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3745485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15"/>
        <p:cNvGrpSpPr/>
        <p:nvPr/>
      </p:nvGrpSpPr>
      <p:grpSpPr>
        <a:xfrm>
          <a:off x="0" y="0"/>
          <a:ext cx="0" cy="0"/>
          <a:chOff x="0" y="0"/>
          <a:chExt cx="0" cy="0"/>
        </a:xfrm>
      </p:grpSpPr>
      <p:sp>
        <p:nvSpPr>
          <p:cNvPr id="16" name="Google Shape;16;p39"/>
          <p:cNvSpPr txBox="1">
            <a:spLocks noGrp="1"/>
          </p:cNvSpPr>
          <p:nvPr>
            <p:ph type="ctrTitle"/>
          </p:nvPr>
        </p:nvSpPr>
        <p:spPr>
          <a:xfrm>
            <a:off x="3272118" y="2362200"/>
            <a:ext cx="5186082" cy="685801"/>
          </a:xfrm>
          <a:prstGeom prst="rect">
            <a:avLst/>
          </a:prstGeom>
          <a:noFill/>
          <a:ln>
            <a:noFill/>
          </a:ln>
        </p:spPr>
        <p:txBody>
          <a:bodyPr spcFirstLastPara="1" wrap="square" lIns="91425" tIns="45700" rIns="91425" bIns="45700" anchor="ctr" anchorCtr="0">
            <a:normAutofit/>
          </a:bodyPr>
          <a:lstStyle>
            <a:lvl1pPr lvl="0" algn="r">
              <a:lnSpc>
                <a:spcPct val="100000"/>
              </a:lnSpc>
              <a:spcBef>
                <a:spcPts val="0"/>
              </a:spcBef>
              <a:spcAft>
                <a:spcPts val="0"/>
              </a:spcAft>
              <a:buClr>
                <a:srgbClr val="7F7F7F"/>
              </a:buClr>
              <a:buSzPts val="4400"/>
              <a:buFont typeface="Arial"/>
              <a:buNone/>
              <a:defRPr sz="4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39"/>
          <p:cNvSpPr txBox="1">
            <a:spLocks noGrp="1"/>
          </p:cNvSpPr>
          <p:nvPr>
            <p:ph type="subTitle" idx="1"/>
          </p:nvPr>
        </p:nvSpPr>
        <p:spPr>
          <a:xfrm>
            <a:off x="3272118" y="3048001"/>
            <a:ext cx="5181600" cy="990600"/>
          </a:xfrm>
          <a:prstGeom prst="rect">
            <a:avLst/>
          </a:prstGeom>
          <a:noFill/>
          <a:ln>
            <a:noFill/>
          </a:ln>
        </p:spPr>
        <p:txBody>
          <a:bodyPr spcFirstLastPara="1" wrap="square" lIns="91425" tIns="45700" rIns="91425" bIns="45700" anchor="t" anchorCtr="0">
            <a:normAutofit/>
          </a:bodyPr>
          <a:lstStyle>
            <a:lvl1pPr lvl="0" algn="r">
              <a:lnSpc>
                <a:spcPct val="100000"/>
              </a:lnSpc>
              <a:spcBef>
                <a:spcPts val="400"/>
              </a:spcBef>
              <a:spcAft>
                <a:spcPts val="0"/>
              </a:spcAft>
              <a:buClr>
                <a:srgbClr val="7F7F7F"/>
              </a:buClr>
              <a:buSzPts val="2000"/>
              <a:buNone/>
              <a:defRPr sz="2000">
                <a:solidFill>
                  <a:srgbClr val="7F7F7F"/>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a:endParaRPr/>
          </a:p>
        </p:txBody>
      </p:sp>
      <p:sp>
        <p:nvSpPr>
          <p:cNvPr id="18" name="Google Shape;18;p3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9" name="Google Shape;19;p3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20" name="Google Shape;20;p3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pic>
        <p:nvPicPr>
          <p:cNvPr id="21" name="Google Shape;21;p39"/>
          <p:cNvPicPr preferRelativeResize="0"/>
          <p:nvPr/>
        </p:nvPicPr>
        <p:blipFill rotWithShape="1">
          <a:blip r:embed="rId3">
            <a:alphaModFix/>
          </a:blip>
          <a:srcRect/>
          <a:stretch/>
        </p:blipFill>
        <p:spPr>
          <a:xfrm>
            <a:off x="7924800" y="152400"/>
            <a:ext cx="1048512" cy="45682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106"/>
        <p:cNvGrpSpPr/>
        <p:nvPr/>
      </p:nvGrpSpPr>
      <p:grpSpPr>
        <a:xfrm>
          <a:off x="0" y="0"/>
          <a:ext cx="0" cy="0"/>
          <a:chOff x="0" y="0"/>
          <a:chExt cx="0" cy="0"/>
        </a:xfrm>
      </p:grpSpPr>
      <p:sp>
        <p:nvSpPr>
          <p:cNvPr id="107" name="Google Shape;107;p54"/>
          <p:cNvSpPr txBox="1">
            <a:spLocks noGrp="1"/>
          </p:cNvSpPr>
          <p:nvPr>
            <p:ph type="ctrTitle"/>
          </p:nvPr>
        </p:nvSpPr>
        <p:spPr>
          <a:xfrm>
            <a:off x="3272118" y="2362200"/>
            <a:ext cx="5186082" cy="685801"/>
          </a:xfrm>
          <a:prstGeom prst="rect">
            <a:avLst/>
          </a:prstGeom>
          <a:noFill/>
          <a:ln>
            <a:noFill/>
          </a:ln>
        </p:spPr>
        <p:txBody>
          <a:bodyPr spcFirstLastPara="1" wrap="square" lIns="91425" tIns="45700" rIns="91425" bIns="45700" anchor="ctr" anchorCtr="0">
            <a:normAutofit/>
          </a:bodyPr>
          <a:lstStyle>
            <a:lvl1pPr lvl="0" algn="r">
              <a:lnSpc>
                <a:spcPct val="100000"/>
              </a:lnSpc>
              <a:spcBef>
                <a:spcPts val="0"/>
              </a:spcBef>
              <a:spcAft>
                <a:spcPts val="0"/>
              </a:spcAft>
              <a:buClr>
                <a:srgbClr val="7F7F7F"/>
              </a:buClr>
              <a:buSzPts val="4400"/>
              <a:buFont typeface="Arial"/>
              <a:buNone/>
              <a:defRPr sz="4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8" name="Google Shape;108;p54"/>
          <p:cNvSpPr txBox="1">
            <a:spLocks noGrp="1"/>
          </p:cNvSpPr>
          <p:nvPr>
            <p:ph type="subTitle" idx="1"/>
          </p:nvPr>
        </p:nvSpPr>
        <p:spPr>
          <a:xfrm>
            <a:off x="3272118" y="3048001"/>
            <a:ext cx="5181600" cy="990600"/>
          </a:xfrm>
          <a:prstGeom prst="rect">
            <a:avLst/>
          </a:prstGeom>
          <a:noFill/>
          <a:ln>
            <a:noFill/>
          </a:ln>
        </p:spPr>
        <p:txBody>
          <a:bodyPr spcFirstLastPara="1" wrap="square" lIns="91425" tIns="45700" rIns="91425" bIns="45700" anchor="t" anchorCtr="0">
            <a:normAutofit/>
          </a:bodyPr>
          <a:lstStyle>
            <a:lvl1pPr lvl="0" algn="r">
              <a:lnSpc>
                <a:spcPct val="100000"/>
              </a:lnSpc>
              <a:spcBef>
                <a:spcPts val="400"/>
              </a:spcBef>
              <a:spcAft>
                <a:spcPts val="0"/>
              </a:spcAft>
              <a:buClr>
                <a:srgbClr val="7F7F7F"/>
              </a:buClr>
              <a:buSzPts val="2000"/>
              <a:buNone/>
              <a:defRPr sz="2000">
                <a:solidFill>
                  <a:srgbClr val="7F7F7F"/>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a:endParaRPr/>
          </a:p>
        </p:txBody>
      </p:sp>
      <p:sp>
        <p:nvSpPr>
          <p:cNvPr id="109" name="Google Shape;109;p5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10" name="Google Shape;110;p5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11" name="Google Shape;111;p5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pic>
        <p:nvPicPr>
          <p:cNvPr id="112" name="Google Shape;112;p54"/>
          <p:cNvPicPr preferRelativeResize="0"/>
          <p:nvPr/>
        </p:nvPicPr>
        <p:blipFill rotWithShape="1">
          <a:blip r:embed="rId3">
            <a:alphaModFix/>
          </a:blip>
          <a:srcRect/>
          <a:stretch/>
        </p:blipFill>
        <p:spPr>
          <a:xfrm>
            <a:off x="7543800" y="152400"/>
            <a:ext cx="1505712" cy="656025"/>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13"/>
        <p:cNvGrpSpPr/>
        <p:nvPr/>
      </p:nvGrpSpPr>
      <p:grpSpPr>
        <a:xfrm>
          <a:off x="0" y="0"/>
          <a:ext cx="0" cy="0"/>
          <a:chOff x="0" y="0"/>
          <a:chExt cx="0" cy="0"/>
        </a:xfrm>
      </p:grpSpPr>
      <p:sp>
        <p:nvSpPr>
          <p:cNvPr id="114" name="Google Shape;114;p56"/>
          <p:cNvSpPr txBox="1">
            <a:spLocks noGrp="1"/>
          </p:cNvSpPr>
          <p:nvPr>
            <p:ph type="title"/>
          </p:nvPr>
        </p:nvSpPr>
        <p:spPr>
          <a:xfrm>
            <a:off x="591671" y="609600"/>
            <a:ext cx="7960658" cy="8382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rgbClr val="7F7F7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5" name="Google Shape;115;p56"/>
          <p:cNvSpPr txBox="1">
            <a:spLocks noGrp="1"/>
          </p:cNvSpPr>
          <p:nvPr>
            <p:ph type="body" idx="1"/>
          </p:nvPr>
        </p:nvSpPr>
        <p:spPr>
          <a:xfrm>
            <a:off x="609600" y="1600200"/>
            <a:ext cx="38862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rgbClr val="7F7F7F"/>
              </a:buClr>
              <a:buSzPts val="2800"/>
              <a:buChar char="•"/>
              <a:defRPr sz="2800"/>
            </a:lvl1pPr>
            <a:lvl2pPr marL="914400" lvl="1" indent="-381000" algn="l">
              <a:lnSpc>
                <a:spcPct val="100000"/>
              </a:lnSpc>
              <a:spcBef>
                <a:spcPts val="480"/>
              </a:spcBef>
              <a:spcAft>
                <a:spcPts val="0"/>
              </a:spcAft>
              <a:buClr>
                <a:srgbClr val="7F7F7F"/>
              </a:buClr>
              <a:buSzPts val="2400"/>
              <a:buChar char="–"/>
              <a:defRPr sz="2400"/>
            </a:lvl2pPr>
            <a:lvl3pPr marL="1371600" lvl="2" indent="-355600" algn="l">
              <a:lnSpc>
                <a:spcPct val="100000"/>
              </a:lnSpc>
              <a:spcBef>
                <a:spcPts val="400"/>
              </a:spcBef>
              <a:spcAft>
                <a:spcPts val="0"/>
              </a:spcAft>
              <a:buClr>
                <a:srgbClr val="7F7F7F"/>
              </a:buClr>
              <a:buSzPts val="2000"/>
              <a:buChar char="•"/>
              <a:defRPr sz="2000"/>
            </a:lvl3pPr>
            <a:lvl4pPr marL="1828800" lvl="3" indent="-342900" algn="l">
              <a:lnSpc>
                <a:spcPct val="100000"/>
              </a:lnSpc>
              <a:spcBef>
                <a:spcPts val="360"/>
              </a:spcBef>
              <a:spcAft>
                <a:spcPts val="0"/>
              </a:spcAft>
              <a:buClr>
                <a:srgbClr val="7F7F7F"/>
              </a:buClr>
              <a:buSzPts val="1800"/>
              <a:buChar char="–"/>
              <a:defRPr sz="1800"/>
            </a:lvl4pPr>
            <a:lvl5pPr marL="2286000" lvl="4" indent="-342900" algn="l">
              <a:lnSpc>
                <a:spcPct val="100000"/>
              </a:lnSpc>
              <a:spcBef>
                <a:spcPts val="360"/>
              </a:spcBef>
              <a:spcAft>
                <a:spcPts val="0"/>
              </a:spcAft>
              <a:buClr>
                <a:srgbClr val="7F7F7F"/>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116" name="Google Shape;116;p56"/>
          <p:cNvSpPr txBox="1">
            <a:spLocks noGrp="1"/>
          </p:cNvSpPr>
          <p:nvPr>
            <p:ph type="body" idx="2"/>
          </p:nvPr>
        </p:nvSpPr>
        <p:spPr>
          <a:xfrm>
            <a:off x="4648200" y="1600200"/>
            <a:ext cx="38862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rgbClr val="7F7F7F"/>
              </a:buClr>
              <a:buSzPts val="2800"/>
              <a:buChar char="•"/>
              <a:defRPr sz="2800"/>
            </a:lvl1pPr>
            <a:lvl2pPr marL="914400" lvl="1" indent="-381000" algn="l">
              <a:lnSpc>
                <a:spcPct val="100000"/>
              </a:lnSpc>
              <a:spcBef>
                <a:spcPts val="480"/>
              </a:spcBef>
              <a:spcAft>
                <a:spcPts val="0"/>
              </a:spcAft>
              <a:buClr>
                <a:srgbClr val="7F7F7F"/>
              </a:buClr>
              <a:buSzPts val="2400"/>
              <a:buChar char="–"/>
              <a:defRPr sz="2400"/>
            </a:lvl2pPr>
            <a:lvl3pPr marL="1371600" lvl="2" indent="-355600" algn="l">
              <a:lnSpc>
                <a:spcPct val="100000"/>
              </a:lnSpc>
              <a:spcBef>
                <a:spcPts val="400"/>
              </a:spcBef>
              <a:spcAft>
                <a:spcPts val="0"/>
              </a:spcAft>
              <a:buClr>
                <a:srgbClr val="7F7F7F"/>
              </a:buClr>
              <a:buSzPts val="2000"/>
              <a:buChar char="•"/>
              <a:defRPr sz="2000"/>
            </a:lvl3pPr>
            <a:lvl4pPr marL="1828800" lvl="3" indent="-342900" algn="l">
              <a:lnSpc>
                <a:spcPct val="100000"/>
              </a:lnSpc>
              <a:spcBef>
                <a:spcPts val="360"/>
              </a:spcBef>
              <a:spcAft>
                <a:spcPts val="0"/>
              </a:spcAft>
              <a:buClr>
                <a:srgbClr val="7F7F7F"/>
              </a:buClr>
              <a:buSzPts val="1800"/>
              <a:buChar char="–"/>
              <a:defRPr sz="1800"/>
            </a:lvl4pPr>
            <a:lvl5pPr marL="2286000" lvl="4" indent="-342900" algn="l">
              <a:lnSpc>
                <a:spcPct val="100000"/>
              </a:lnSpc>
              <a:spcBef>
                <a:spcPts val="360"/>
              </a:spcBef>
              <a:spcAft>
                <a:spcPts val="0"/>
              </a:spcAft>
              <a:buClr>
                <a:srgbClr val="7F7F7F"/>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117" name="Google Shape;117;p5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18" name="Google Shape;118;p5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19" name="Google Shape;119;p5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cxnSp>
        <p:nvCxnSpPr>
          <p:cNvPr id="120" name="Google Shape;120;p56"/>
          <p:cNvCxnSpPr/>
          <p:nvPr/>
        </p:nvCxnSpPr>
        <p:spPr>
          <a:xfrm>
            <a:off x="1409700" y="1295400"/>
            <a:ext cx="6324600" cy="0"/>
          </a:xfrm>
          <a:prstGeom prst="straightConnector1">
            <a:avLst/>
          </a:prstGeom>
          <a:noFill/>
          <a:ln w="19050" cap="flat" cmpd="sng">
            <a:solidFill>
              <a:srgbClr val="7F7F7F"/>
            </a:solidFill>
            <a:prstDash val="solid"/>
            <a:round/>
            <a:headEnd type="none" w="sm" len="sm"/>
            <a:tailEnd type="none" w="sm" len="sm"/>
          </a:ln>
        </p:spPr>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21"/>
        <p:cNvGrpSpPr/>
        <p:nvPr/>
      </p:nvGrpSpPr>
      <p:grpSpPr>
        <a:xfrm>
          <a:off x="0" y="0"/>
          <a:ext cx="0" cy="0"/>
          <a:chOff x="0" y="0"/>
          <a:chExt cx="0" cy="0"/>
        </a:xfrm>
      </p:grpSpPr>
      <p:sp>
        <p:nvSpPr>
          <p:cNvPr id="122" name="Google Shape;122;p57"/>
          <p:cNvSpPr txBox="1">
            <a:spLocks noGrp="1"/>
          </p:cNvSpPr>
          <p:nvPr>
            <p:ph type="title"/>
          </p:nvPr>
        </p:nvSpPr>
        <p:spPr>
          <a:xfrm>
            <a:off x="591671" y="609600"/>
            <a:ext cx="7960658" cy="8382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rgbClr val="7F7F7F"/>
              </a:buClr>
              <a:buSzPts val="32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3" name="Google Shape;123;p57"/>
          <p:cNvSpPr txBox="1">
            <a:spLocks noGrp="1"/>
          </p:cNvSpPr>
          <p:nvPr>
            <p:ph type="body" idx="1"/>
          </p:nvPr>
        </p:nvSpPr>
        <p:spPr>
          <a:xfrm>
            <a:off x="609600" y="1535113"/>
            <a:ext cx="3887788"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00"/>
              </a:spcBef>
              <a:spcAft>
                <a:spcPts val="0"/>
              </a:spcAft>
              <a:buClr>
                <a:srgbClr val="7F7F7F"/>
              </a:buClr>
              <a:buSzPts val="2000"/>
              <a:buNone/>
              <a:defRPr sz="2000" b="1"/>
            </a:lvl1pPr>
            <a:lvl2pPr marL="914400" lvl="1" indent="-228600" algn="l">
              <a:lnSpc>
                <a:spcPct val="100000"/>
              </a:lnSpc>
              <a:spcBef>
                <a:spcPts val="400"/>
              </a:spcBef>
              <a:spcAft>
                <a:spcPts val="0"/>
              </a:spcAft>
              <a:buClr>
                <a:srgbClr val="7F7F7F"/>
              </a:buClr>
              <a:buSzPts val="2000"/>
              <a:buNone/>
              <a:defRPr sz="2000" b="1"/>
            </a:lvl2pPr>
            <a:lvl3pPr marL="1371600" lvl="2" indent="-228600" algn="l">
              <a:lnSpc>
                <a:spcPct val="100000"/>
              </a:lnSpc>
              <a:spcBef>
                <a:spcPts val="360"/>
              </a:spcBef>
              <a:spcAft>
                <a:spcPts val="0"/>
              </a:spcAft>
              <a:buClr>
                <a:srgbClr val="7F7F7F"/>
              </a:buClr>
              <a:buSzPts val="1800"/>
              <a:buNone/>
              <a:defRPr sz="1800" b="1"/>
            </a:lvl3pPr>
            <a:lvl4pPr marL="1828800" lvl="3" indent="-228600" algn="l">
              <a:lnSpc>
                <a:spcPct val="100000"/>
              </a:lnSpc>
              <a:spcBef>
                <a:spcPts val="320"/>
              </a:spcBef>
              <a:spcAft>
                <a:spcPts val="0"/>
              </a:spcAft>
              <a:buClr>
                <a:srgbClr val="7F7F7F"/>
              </a:buClr>
              <a:buSzPts val="1600"/>
              <a:buNone/>
              <a:defRPr sz="1600" b="1"/>
            </a:lvl4pPr>
            <a:lvl5pPr marL="2286000" lvl="4" indent="-228600" algn="l">
              <a:lnSpc>
                <a:spcPct val="100000"/>
              </a:lnSpc>
              <a:spcBef>
                <a:spcPts val="320"/>
              </a:spcBef>
              <a:spcAft>
                <a:spcPts val="0"/>
              </a:spcAft>
              <a:buClr>
                <a:srgbClr val="7F7F7F"/>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124" name="Google Shape;124;p57"/>
          <p:cNvSpPr txBox="1">
            <a:spLocks noGrp="1"/>
          </p:cNvSpPr>
          <p:nvPr>
            <p:ph type="body" idx="2"/>
          </p:nvPr>
        </p:nvSpPr>
        <p:spPr>
          <a:xfrm>
            <a:off x="609600" y="2174875"/>
            <a:ext cx="3887788"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rgbClr val="7F7F7F"/>
              </a:buClr>
              <a:buSzPts val="2400"/>
              <a:buChar char="•"/>
              <a:defRPr sz="2400"/>
            </a:lvl1pPr>
            <a:lvl2pPr marL="914400" lvl="1" indent="-355600" algn="l">
              <a:lnSpc>
                <a:spcPct val="100000"/>
              </a:lnSpc>
              <a:spcBef>
                <a:spcPts val="400"/>
              </a:spcBef>
              <a:spcAft>
                <a:spcPts val="0"/>
              </a:spcAft>
              <a:buClr>
                <a:srgbClr val="7F7F7F"/>
              </a:buClr>
              <a:buSzPts val="2000"/>
              <a:buChar char="–"/>
              <a:defRPr sz="2000"/>
            </a:lvl2pPr>
            <a:lvl3pPr marL="1371600" lvl="2" indent="-342900" algn="l">
              <a:lnSpc>
                <a:spcPct val="100000"/>
              </a:lnSpc>
              <a:spcBef>
                <a:spcPts val="360"/>
              </a:spcBef>
              <a:spcAft>
                <a:spcPts val="0"/>
              </a:spcAft>
              <a:buClr>
                <a:srgbClr val="7F7F7F"/>
              </a:buClr>
              <a:buSzPts val="1800"/>
              <a:buChar char="•"/>
              <a:defRPr sz="1800"/>
            </a:lvl3pPr>
            <a:lvl4pPr marL="1828800" lvl="3" indent="-330200" algn="l">
              <a:lnSpc>
                <a:spcPct val="100000"/>
              </a:lnSpc>
              <a:spcBef>
                <a:spcPts val="320"/>
              </a:spcBef>
              <a:spcAft>
                <a:spcPts val="0"/>
              </a:spcAft>
              <a:buClr>
                <a:srgbClr val="7F7F7F"/>
              </a:buClr>
              <a:buSzPts val="1600"/>
              <a:buChar char="–"/>
              <a:defRPr sz="1600"/>
            </a:lvl4pPr>
            <a:lvl5pPr marL="2286000" lvl="4" indent="-330200" algn="l">
              <a:lnSpc>
                <a:spcPct val="100000"/>
              </a:lnSpc>
              <a:spcBef>
                <a:spcPts val="320"/>
              </a:spcBef>
              <a:spcAft>
                <a:spcPts val="0"/>
              </a:spcAft>
              <a:buClr>
                <a:srgbClr val="7F7F7F"/>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125" name="Google Shape;125;p57"/>
          <p:cNvSpPr txBox="1">
            <a:spLocks noGrp="1"/>
          </p:cNvSpPr>
          <p:nvPr>
            <p:ph type="body" idx="3"/>
          </p:nvPr>
        </p:nvSpPr>
        <p:spPr>
          <a:xfrm>
            <a:off x="4645025" y="1535113"/>
            <a:ext cx="3889375"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00"/>
              </a:spcBef>
              <a:spcAft>
                <a:spcPts val="0"/>
              </a:spcAft>
              <a:buClr>
                <a:srgbClr val="7F7F7F"/>
              </a:buClr>
              <a:buSzPts val="2000"/>
              <a:buNone/>
              <a:defRPr sz="2000" b="1"/>
            </a:lvl1pPr>
            <a:lvl2pPr marL="914400" lvl="1" indent="-228600" algn="l">
              <a:lnSpc>
                <a:spcPct val="100000"/>
              </a:lnSpc>
              <a:spcBef>
                <a:spcPts val="400"/>
              </a:spcBef>
              <a:spcAft>
                <a:spcPts val="0"/>
              </a:spcAft>
              <a:buClr>
                <a:srgbClr val="7F7F7F"/>
              </a:buClr>
              <a:buSzPts val="2000"/>
              <a:buNone/>
              <a:defRPr sz="2000" b="1"/>
            </a:lvl2pPr>
            <a:lvl3pPr marL="1371600" lvl="2" indent="-228600" algn="l">
              <a:lnSpc>
                <a:spcPct val="100000"/>
              </a:lnSpc>
              <a:spcBef>
                <a:spcPts val="360"/>
              </a:spcBef>
              <a:spcAft>
                <a:spcPts val="0"/>
              </a:spcAft>
              <a:buClr>
                <a:srgbClr val="7F7F7F"/>
              </a:buClr>
              <a:buSzPts val="1800"/>
              <a:buNone/>
              <a:defRPr sz="1800" b="1"/>
            </a:lvl3pPr>
            <a:lvl4pPr marL="1828800" lvl="3" indent="-228600" algn="l">
              <a:lnSpc>
                <a:spcPct val="100000"/>
              </a:lnSpc>
              <a:spcBef>
                <a:spcPts val="320"/>
              </a:spcBef>
              <a:spcAft>
                <a:spcPts val="0"/>
              </a:spcAft>
              <a:buClr>
                <a:srgbClr val="7F7F7F"/>
              </a:buClr>
              <a:buSzPts val="1600"/>
              <a:buNone/>
              <a:defRPr sz="1600" b="1"/>
            </a:lvl4pPr>
            <a:lvl5pPr marL="2286000" lvl="4" indent="-228600" algn="l">
              <a:lnSpc>
                <a:spcPct val="100000"/>
              </a:lnSpc>
              <a:spcBef>
                <a:spcPts val="320"/>
              </a:spcBef>
              <a:spcAft>
                <a:spcPts val="0"/>
              </a:spcAft>
              <a:buClr>
                <a:srgbClr val="7F7F7F"/>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126" name="Google Shape;126;p57"/>
          <p:cNvSpPr txBox="1">
            <a:spLocks noGrp="1"/>
          </p:cNvSpPr>
          <p:nvPr>
            <p:ph type="body" idx="4"/>
          </p:nvPr>
        </p:nvSpPr>
        <p:spPr>
          <a:xfrm>
            <a:off x="4645025" y="2174875"/>
            <a:ext cx="3889375"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rgbClr val="7F7F7F"/>
              </a:buClr>
              <a:buSzPts val="2400"/>
              <a:buChar char="•"/>
              <a:defRPr sz="2400"/>
            </a:lvl1pPr>
            <a:lvl2pPr marL="914400" lvl="1" indent="-355600" algn="l">
              <a:lnSpc>
                <a:spcPct val="100000"/>
              </a:lnSpc>
              <a:spcBef>
                <a:spcPts val="400"/>
              </a:spcBef>
              <a:spcAft>
                <a:spcPts val="0"/>
              </a:spcAft>
              <a:buClr>
                <a:srgbClr val="7F7F7F"/>
              </a:buClr>
              <a:buSzPts val="2000"/>
              <a:buChar char="–"/>
              <a:defRPr sz="2000"/>
            </a:lvl2pPr>
            <a:lvl3pPr marL="1371600" lvl="2" indent="-342900" algn="l">
              <a:lnSpc>
                <a:spcPct val="100000"/>
              </a:lnSpc>
              <a:spcBef>
                <a:spcPts val="360"/>
              </a:spcBef>
              <a:spcAft>
                <a:spcPts val="0"/>
              </a:spcAft>
              <a:buClr>
                <a:srgbClr val="7F7F7F"/>
              </a:buClr>
              <a:buSzPts val="1800"/>
              <a:buChar char="•"/>
              <a:defRPr sz="1800"/>
            </a:lvl3pPr>
            <a:lvl4pPr marL="1828800" lvl="3" indent="-330200" algn="l">
              <a:lnSpc>
                <a:spcPct val="100000"/>
              </a:lnSpc>
              <a:spcBef>
                <a:spcPts val="320"/>
              </a:spcBef>
              <a:spcAft>
                <a:spcPts val="0"/>
              </a:spcAft>
              <a:buClr>
                <a:srgbClr val="7F7F7F"/>
              </a:buClr>
              <a:buSzPts val="1600"/>
              <a:buChar char="–"/>
              <a:defRPr sz="1600"/>
            </a:lvl4pPr>
            <a:lvl5pPr marL="2286000" lvl="4" indent="-330200" algn="l">
              <a:lnSpc>
                <a:spcPct val="100000"/>
              </a:lnSpc>
              <a:spcBef>
                <a:spcPts val="320"/>
              </a:spcBef>
              <a:spcAft>
                <a:spcPts val="0"/>
              </a:spcAft>
              <a:buClr>
                <a:srgbClr val="7F7F7F"/>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127" name="Google Shape;127;p5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28" name="Google Shape;128;p5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29" name="Google Shape;129;p5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30"/>
        <p:cNvGrpSpPr/>
        <p:nvPr/>
      </p:nvGrpSpPr>
      <p:grpSpPr>
        <a:xfrm>
          <a:off x="0" y="0"/>
          <a:ext cx="0" cy="0"/>
          <a:chOff x="0" y="0"/>
          <a:chExt cx="0" cy="0"/>
        </a:xfrm>
      </p:grpSpPr>
      <p:sp>
        <p:nvSpPr>
          <p:cNvPr id="131" name="Google Shape;131;p58"/>
          <p:cNvSpPr txBox="1">
            <a:spLocks noGrp="1"/>
          </p:cNvSpPr>
          <p:nvPr>
            <p:ph type="title"/>
          </p:nvPr>
        </p:nvSpPr>
        <p:spPr>
          <a:xfrm>
            <a:off x="591671" y="609600"/>
            <a:ext cx="7960658" cy="8382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rgbClr val="7F7F7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2" name="Google Shape;132;p5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33" name="Google Shape;133;p5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34" name="Google Shape;134;p5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35"/>
        <p:cNvGrpSpPr/>
        <p:nvPr/>
      </p:nvGrpSpPr>
      <p:grpSpPr>
        <a:xfrm>
          <a:off x="0" y="0"/>
          <a:ext cx="0" cy="0"/>
          <a:chOff x="0" y="0"/>
          <a:chExt cx="0" cy="0"/>
        </a:xfrm>
      </p:grpSpPr>
      <p:sp>
        <p:nvSpPr>
          <p:cNvPr id="136" name="Google Shape;136;p60"/>
          <p:cNvSpPr txBox="1">
            <a:spLocks noGrp="1"/>
          </p:cNvSpPr>
          <p:nvPr>
            <p:ph type="title"/>
          </p:nvPr>
        </p:nvSpPr>
        <p:spPr>
          <a:xfrm>
            <a:off x="609600" y="685800"/>
            <a:ext cx="2855913" cy="116205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rgbClr val="7F7F7F"/>
              </a:buClr>
              <a:buSzPts val="2000"/>
              <a:buFont typeface="Arial"/>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7" name="Google Shape;137;p60"/>
          <p:cNvSpPr txBox="1">
            <a:spLocks noGrp="1"/>
          </p:cNvSpPr>
          <p:nvPr>
            <p:ph type="body" idx="1"/>
          </p:nvPr>
        </p:nvSpPr>
        <p:spPr>
          <a:xfrm>
            <a:off x="3575050" y="685800"/>
            <a:ext cx="4959350" cy="5440363"/>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rgbClr val="7F7F7F"/>
              </a:buClr>
              <a:buSzPts val="3200"/>
              <a:buChar char="•"/>
              <a:defRPr sz="3200"/>
            </a:lvl1pPr>
            <a:lvl2pPr marL="914400" lvl="1" indent="-406400" algn="l">
              <a:lnSpc>
                <a:spcPct val="100000"/>
              </a:lnSpc>
              <a:spcBef>
                <a:spcPts val="560"/>
              </a:spcBef>
              <a:spcAft>
                <a:spcPts val="0"/>
              </a:spcAft>
              <a:buClr>
                <a:srgbClr val="7F7F7F"/>
              </a:buClr>
              <a:buSzPts val="2800"/>
              <a:buChar char="–"/>
              <a:defRPr sz="2800"/>
            </a:lvl2pPr>
            <a:lvl3pPr marL="1371600" lvl="2" indent="-381000" algn="l">
              <a:lnSpc>
                <a:spcPct val="100000"/>
              </a:lnSpc>
              <a:spcBef>
                <a:spcPts val="480"/>
              </a:spcBef>
              <a:spcAft>
                <a:spcPts val="0"/>
              </a:spcAft>
              <a:buClr>
                <a:srgbClr val="7F7F7F"/>
              </a:buClr>
              <a:buSzPts val="2400"/>
              <a:buChar char="•"/>
              <a:defRPr sz="2400"/>
            </a:lvl3pPr>
            <a:lvl4pPr marL="1828800" lvl="3" indent="-355600" algn="l">
              <a:lnSpc>
                <a:spcPct val="100000"/>
              </a:lnSpc>
              <a:spcBef>
                <a:spcPts val="400"/>
              </a:spcBef>
              <a:spcAft>
                <a:spcPts val="0"/>
              </a:spcAft>
              <a:buClr>
                <a:srgbClr val="7F7F7F"/>
              </a:buClr>
              <a:buSzPts val="2000"/>
              <a:buChar char="–"/>
              <a:defRPr sz="2000"/>
            </a:lvl4pPr>
            <a:lvl5pPr marL="2286000" lvl="4" indent="-355600" algn="l">
              <a:lnSpc>
                <a:spcPct val="100000"/>
              </a:lnSpc>
              <a:spcBef>
                <a:spcPts val="400"/>
              </a:spcBef>
              <a:spcAft>
                <a:spcPts val="0"/>
              </a:spcAft>
              <a:buClr>
                <a:srgbClr val="7F7F7F"/>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a:endParaRPr/>
          </a:p>
        </p:txBody>
      </p:sp>
      <p:sp>
        <p:nvSpPr>
          <p:cNvPr id="138" name="Google Shape;138;p60"/>
          <p:cNvSpPr txBox="1">
            <a:spLocks noGrp="1"/>
          </p:cNvSpPr>
          <p:nvPr>
            <p:ph type="body" idx="2"/>
          </p:nvPr>
        </p:nvSpPr>
        <p:spPr>
          <a:xfrm>
            <a:off x="609600" y="1981200"/>
            <a:ext cx="2855913" cy="4144963"/>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rgbClr val="7F7F7F"/>
              </a:buClr>
              <a:buSzPts val="1400"/>
              <a:buNone/>
              <a:defRPr sz="1400"/>
            </a:lvl1pPr>
            <a:lvl2pPr marL="914400" lvl="1" indent="-228600" algn="l">
              <a:lnSpc>
                <a:spcPct val="100000"/>
              </a:lnSpc>
              <a:spcBef>
                <a:spcPts val="240"/>
              </a:spcBef>
              <a:spcAft>
                <a:spcPts val="0"/>
              </a:spcAft>
              <a:buClr>
                <a:srgbClr val="7F7F7F"/>
              </a:buClr>
              <a:buSzPts val="1200"/>
              <a:buNone/>
              <a:defRPr sz="1200"/>
            </a:lvl2pPr>
            <a:lvl3pPr marL="1371600" lvl="2" indent="-228600" algn="l">
              <a:lnSpc>
                <a:spcPct val="100000"/>
              </a:lnSpc>
              <a:spcBef>
                <a:spcPts val="200"/>
              </a:spcBef>
              <a:spcAft>
                <a:spcPts val="0"/>
              </a:spcAft>
              <a:buClr>
                <a:srgbClr val="7F7F7F"/>
              </a:buClr>
              <a:buSzPts val="1000"/>
              <a:buNone/>
              <a:defRPr sz="1000"/>
            </a:lvl3pPr>
            <a:lvl4pPr marL="1828800" lvl="3" indent="-228600" algn="l">
              <a:lnSpc>
                <a:spcPct val="100000"/>
              </a:lnSpc>
              <a:spcBef>
                <a:spcPts val="180"/>
              </a:spcBef>
              <a:spcAft>
                <a:spcPts val="0"/>
              </a:spcAft>
              <a:buClr>
                <a:srgbClr val="7F7F7F"/>
              </a:buClr>
              <a:buSzPts val="900"/>
              <a:buNone/>
              <a:defRPr sz="900"/>
            </a:lvl4pPr>
            <a:lvl5pPr marL="2286000" lvl="4" indent="-228600" algn="l">
              <a:lnSpc>
                <a:spcPct val="100000"/>
              </a:lnSpc>
              <a:spcBef>
                <a:spcPts val="180"/>
              </a:spcBef>
              <a:spcAft>
                <a:spcPts val="0"/>
              </a:spcAft>
              <a:buClr>
                <a:srgbClr val="7F7F7F"/>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139" name="Google Shape;139;p6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40" name="Google Shape;140;p6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41" name="Google Shape;141;p6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42"/>
        <p:cNvGrpSpPr/>
        <p:nvPr/>
      </p:nvGrpSpPr>
      <p:grpSpPr>
        <a:xfrm>
          <a:off x="0" y="0"/>
          <a:ext cx="0" cy="0"/>
          <a:chOff x="0" y="0"/>
          <a:chExt cx="0" cy="0"/>
        </a:xfrm>
      </p:grpSpPr>
      <p:sp>
        <p:nvSpPr>
          <p:cNvPr id="143" name="Google Shape;143;p61"/>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rgbClr val="7F7F7F"/>
              </a:buClr>
              <a:buSzPts val="2000"/>
              <a:buFont typeface="Arial"/>
              <a:buNone/>
              <a:defRPr sz="2000" b="1">
                <a:solidFill>
                  <a:srgbClr val="7F7F7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4" name="Google Shape;144;p61"/>
          <p:cNvSpPr>
            <a:spLocks noGrp="1"/>
          </p:cNvSpPr>
          <p:nvPr>
            <p:ph type="pic" idx="2"/>
          </p:nvPr>
        </p:nvSpPr>
        <p:spPr>
          <a:xfrm>
            <a:off x="1792288" y="838201"/>
            <a:ext cx="5486400" cy="3889374"/>
          </a:xfrm>
          <a:prstGeom prst="rect">
            <a:avLst/>
          </a:prstGeom>
          <a:noFill/>
          <a:ln>
            <a:noFill/>
          </a:ln>
        </p:spPr>
      </p:sp>
      <p:sp>
        <p:nvSpPr>
          <p:cNvPr id="145" name="Google Shape;145;p61"/>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rgbClr val="7F7F7F"/>
              </a:buClr>
              <a:buSzPts val="1400"/>
              <a:buNone/>
              <a:defRPr sz="1400"/>
            </a:lvl1pPr>
            <a:lvl2pPr marL="914400" lvl="1" indent="-228600" algn="l">
              <a:lnSpc>
                <a:spcPct val="100000"/>
              </a:lnSpc>
              <a:spcBef>
                <a:spcPts val="240"/>
              </a:spcBef>
              <a:spcAft>
                <a:spcPts val="0"/>
              </a:spcAft>
              <a:buClr>
                <a:srgbClr val="7F7F7F"/>
              </a:buClr>
              <a:buSzPts val="1200"/>
              <a:buNone/>
              <a:defRPr sz="1200"/>
            </a:lvl2pPr>
            <a:lvl3pPr marL="1371600" lvl="2" indent="-228600" algn="l">
              <a:lnSpc>
                <a:spcPct val="100000"/>
              </a:lnSpc>
              <a:spcBef>
                <a:spcPts val="200"/>
              </a:spcBef>
              <a:spcAft>
                <a:spcPts val="0"/>
              </a:spcAft>
              <a:buClr>
                <a:srgbClr val="7F7F7F"/>
              </a:buClr>
              <a:buSzPts val="1000"/>
              <a:buNone/>
              <a:defRPr sz="1000"/>
            </a:lvl3pPr>
            <a:lvl4pPr marL="1828800" lvl="3" indent="-228600" algn="l">
              <a:lnSpc>
                <a:spcPct val="100000"/>
              </a:lnSpc>
              <a:spcBef>
                <a:spcPts val="180"/>
              </a:spcBef>
              <a:spcAft>
                <a:spcPts val="0"/>
              </a:spcAft>
              <a:buClr>
                <a:srgbClr val="7F7F7F"/>
              </a:buClr>
              <a:buSzPts val="900"/>
              <a:buNone/>
              <a:defRPr sz="900"/>
            </a:lvl4pPr>
            <a:lvl5pPr marL="2286000" lvl="4" indent="-228600" algn="l">
              <a:lnSpc>
                <a:spcPct val="100000"/>
              </a:lnSpc>
              <a:spcBef>
                <a:spcPts val="180"/>
              </a:spcBef>
              <a:spcAft>
                <a:spcPts val="0"/>
              </a:spcAft>
              <a:buClr>
                <a:srgbClr val="7F7F7F"/>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146" name="Google Shape;146;p6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47" name="Google Shape;147;p6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48" name="Google Shape;148;p6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49"/>
        <p:cNvGrpSpPr/>
        <p:nvPr/>
      </p:nvGrpSpPr>
      <p:grpSpPr>
        <a:xfrm>
          <a:off x="0" y="0"/>
          <a:ext cx="0" cy="0"/>
          <a:chOff x="0" y="0"/>
          <a:chExt cx="0" cy="0"/>
        </a:xfrm>
      </p:grpSpPr>
      <p:sp>
        <p:nvSpPr>
          <p:cNvPr id="150" name="Google Shape;150;p62"/>
          <p:cNvSpPr txBox="1">
            <a:spLocks noGrp="1"/>
          </p:cNvSpPr>
          <p:nvPr>
            <p:ph type="title"/>
          </p:nvPr>
        </p:nvSpPr>
        <p:spPr>
          <a:xfrm>
            <a:off x="591671" y="609600"/>
            <a:ext cx="7960658" cy="8382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rgbClr val="7F7F7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1" name="Google Shape;151;p62"/>
          <p:cNvSpPr txBox="1">
            <a:spLocks noGrp="1"/>
          </p:cNvSpPr>
          <p:nvPr>
            <p:ph type="body" idx="1"/>
          </p:nvPr>
        </p:nvSpPr>
        <p:spPr>
          <a:xfrm rot="5400000">
            <a:off x="2270919" y="-141801"/>
            <a:ext cx="4602163" cy="7933764"/>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rgbClr val="7F7F7F"/>
              </a:buClr>
              <a:buSzPts val="1800"/>
              <a:buChar char="•"/>
              <a:defRPr/>
            </a:lvl1pPr>
            <a:lvl2pPr marL="914400" lvl="1" indent="-342900" algn="l">
              <a:lnSpc>
                <a:spcPct val="100000"/>
              </a:lnSpc>
              <a:spcBef>
                <a:spcPts val="360"/>
              </a:spcBef>
              <a:spcAft>
                <a:spcPts val="0"/>
              </a:spcAft>
              <a:buClr>
                <a:srgbClr val="7F7F7F"/>
              </a:buClr>
              <a:buSzPts val="1800"/>
              <a:buChar char="–"/>
              <a:defRPr/>
            </a:lvl2pPr>
            <a:lvl3pPr marL="1371600" lvl="2" indent="-342900" algn="l">
              <a:lnSpc>
                <a:spcPct val="100000"/>
              </a:lnSpc>
              <a:spcBef>
                <a:spcPts val="360"/>
              </a:spcBef>
              <a:spcAft>
                <a:spcPts val="0"/>
              </a:spcAft>
              <a:buClr>
                <a:srgbClr val="7F7F7F"/>
              </a:buClr>
              <a:buSzPts val="1800"/>
              <a:buChar char="•"/>
              <a:defRPr/>
            </a:lvl3pPr>
            <a:lvl4pPr marL="1828800" lvl="3" indent="-342900" algn="l">
              <a:lnSpc>
                <a:spcPct val="100000"/>
              </a:lnSpc>
              <a:spcBef>
                <a:spcPts val="360"/>
              </a:spcBef>
              <a:spcAft>
                <a:spcPts val="0"/>
              </a:spcAft>
              <a:buClr>
                <a:srgbClr val="7F7F7F"/>
              </a:buClr>
              <a:buSzPts val="1800"/>
              <a:buChar char="–"/>
              <a:defRPr/>
            </a:lvl4pPr>
            <a:lvl5pPr marL="2286000" lvl="4" indent="-342900" algn="l">
              <a:lnSpc>
                <a:spcPct val="100000"/>
              </a:lnSpc>
              <a:spcBef>
                <a:spcPts val="360"/>
              </a:spcBef>
              <a:spcAft>
                <a:spcPts val="0"/>
              </a:spcAft>
              <a:buClr>
                <a:srgbClr val="7F7F7F"/>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152" name="Google Shape;152;p6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53" name="Google Shape;153;p6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54" name="Google Shape;154;p6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55"/>
        <p:cNvGrpSpPr/>
        <p:nvPr/>
      </p:nvGrpSpPr>
      <p:grpSpPr>
        <a:xfrm>
          <a:off x="0" y="0"/>
          <a:ext cx="0" cy="0"/>
          <a:chOff x="0" y="0"/>
          <a:chExt cx="0" cy="0"/>
        </a:xfrm>
      </p:grpSpPr>
      <p:sp>
        <p:nvSpPr>
          <p:cNvPr id="156" name="Google Shape;156;p63"/>
          <p:cNvSpPr txBox="1">
            <a:spLocks noGrp="1"/>
          </p:cNvSpPr>
          <p:nvPr>
            <p:ph type="title"/>
          </p:nvPr>
        </p:nvSpPr>
        <p:spPr>
          <a:xfrm rot="5400000">
            <a:off x="4823619" y="2415381"/>
            <a:ext cx="5516563" cy="1905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rgbClr val="7F7F7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7" name="Google Shape;157;p63"/>
          <p:cNvSpPr txBox="1">
            <a:spLocks noGrp="1"/>
          </p:cNvSpPr>
          <p:nvPr>
            <p:ph type="body" idx="1"/>
          </p:nvPr>
        </p:nvSpPr>
        <p:spPr>
          <a:xfrm rot="5400000">
            <a:off x="785018" y="434181"/>
            <a:ext cx="5516563" cy="58674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rgbClr val="7F7F7F"/>
              </a:buClr>
              <a:buSzPts val="1800"/>
              <a:buChar char="•"/>
              <a:defRPr/>
            </a:lvl1pPr>
            <a:lvl2pPr marL="914400" lvl="1" indent="-342900" algn="l">
              <a:lnSpc>
                <a:spcPct val="100000"/>
              </a:lnSpc>
              <a:spcBef>
                <a:spcPts val="360"/>
              </a:spcBef>
              <a:spcAft>
                <a:spcPts val="0"/>
              </a:spcAft>
              <a:buClr>
                <a:srgbClr val="7F7F7F"/>
              </a:buClr>
              <a:buSzPts val="1800"/>
              <a:buChar char="–"/>
              <a:defRPr/>
            </a:lvl2pPr>
            <a:lvl3pPr marL="1371600" lvl="2" indent="-342900" algn="l">
              <a:lnSpc>
                <a:spcPct val="100000"/>
              </a:lnSpc>
              <a:spcBef>
                <a:spcPts val="360"/>
              </a:spcBef>
              <a:spcAft>
                <a:spcPts val="0"/>
              </a:spcAft>
              <a:buClr>
                <a:srgbClr val="7F7F7F"/>
              </a:buClr>
              <a:buSzPts val="1800"/>
              <a:buChar char="•"/>
              <a:defRPr/>
            </a:lvl3pPr>
            <a:lvl4pPr marL="1828800" lvl="3" indent="-342900" algn="l">
              <a:lnSpc>
                <a:spcPct val="100000"/>
              </a:lnSpc>
              <a:spcBef>
                <a:spcPts val="360"/>
              </a:spcBef>
              <a:spcAft>
                <a:spcPts val="0"/>
              </a:spcAft>
              <a:buClr>
                <a:srgbClr val="7F7F7F"/>
              </a:buClr>
              <a:buSzPts val="1800"/>
              <a:buChar char="–"/>
              <a:defRPr/>
            </a:lvl4pPr>
            <a:lvl5pPr marL="2286000" lvl="4" indent="-342900" algn="l">
              <a:lnSpc>
                <a:spcPct val="100000"/>
              </a:lnSpc>
              <a:spcBef>
                <a:spcPts val="360"/>
              </a:spcBef>
              <a:spcAft>
                <a:spcPts val="0"/>
              </a:spcAft>
              <a:buClr>
                <a:srgbClr val="7F7F7F"/>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158" name="Google Shape;158;p6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59" name="Google Shape;159;p6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60" name="Google Shape;160;p6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46"/>
          <p:cNvSpPr txBox="1">
            <a:spLocks noGrp="1"/>
          </p:cNvSpPr>
          <p:nvPr>
            <p:ph type="title"/>
          </p:nvPr>
        </p:nvSpPr>
        <p:spPr>
          <a:xfrm>
            <a:off x="591671" y="609600"/>
            <a:ext cx="7960658" cy="8382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rgbClr val="7F7F7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6"/>
          <p:cNvSpPr txBox="1">
            <a:spLocks noGrp="1"/>
          </p:cNvSpPr>
          <p:nvPr>
            <p:ph type="body" idx="1"/>
          </p:nvPr>
        </p:nvSpPr>
        <p:spPr>
          <a:xfrm>
            <a:off x="609600" y="1600200"/>
            <a:ext cx="38862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rgbClr val="7F7F7F"/>
              </a:buClr>
              <a:buSzPts val="2800"/>
              <a:buChar char="•"/>
              <a:defRPr sz="2800"/>
            </a:lvl1pPr>
            <a:lvl2pPr marL="914400" lvl="1" indent="-381000" algn="l">
              <a:lnSpc>
                <a:spcPct val="100000"/>
              </a:lnSpc>
              <a:spcBef>
                <a:spcPts val="480"/>
              </a:spcBef>
              <a:spcAft>
                <a:spcPts val="0"/>
              </a:spcAft>
              <a:buClr>
                <a:srgbClr val="7F7F7F"/>
              </a:buClr>
              <a:buSzPts val="2400"/>
              <a:buChar char="–"/>
              <a:defRPr sz="2400"/>
            </a:lvl2pPr>
            <a:lvl3pPr marL="1371600" lvl="2" indent="-355600" algn="l">
              <a:lnSpc>
                <a:spcPct val="100000"/>
              </a:lnSpc>
              <a:spcBef>
                <a:spcPts val="400"/>
              </a:spcBef>
              <a:spcAft>
                <a:spcPts val="0"/>
              </a:spcAft>
              <a:buClr>
                <a:srgbClr val="7F7F7F"/>
              </a:buClr>
              <a:buSzPts val="2000"/>
              <a:buChar char="•"/>
              <a:defRPr sz="2000"/>
            </a:lvl3pPr>
            <a:lvl4pPr marL="1828800" lvl="3" indent="-342900" algn="l">
              <a:lnSpc>
                <a:spcPct val="100000"/>
              </a:lnSpc>
              <a:spcBef>
                <a:spcPts val="360"/>
              </a:spcBef>
              <a:spcAft>
                <a:spcPts val="0"/>
              </a:spcAft>
              <a:buClr>
                <a:srgbClr val="7F7F7F"/>
              </a:buClr>
              <a:buSzPts val="1800"/>
              <a:buChar char="–"/>
              <a:defRPr sz="1800"/>
            </a:lvl4pPr>
            <a:lvl5pPr marL="2286000" lvl="4" indent="-342900" algn="l">
              <a:lnSpc>
                <a:spcPct val="100000"/>
              </a:lnSpc>
              <a:spcBef>
                <a:spcPts val="360"/>
              </a:spcBef>
              <a:spcAft>
                <a:spcPts val="0"/>
              </a:spcAft>
              <a:buClr>
                <a:srgbClr val="7F7F7F"/>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36" name="Google Shape;36;p46"/>
          <p:cNvSpPr txBox="1">
            <a:spLocks noGrp="1"/>
          </p:cNvSpPr>
          <p:nvPr>
            <p:ph type="body" idx="2"/>
          </p:nvPr>
        </p:nvSpPr>
        <p:spPr>
          <a:xfrm>
            <a:off x="4648200" y="1600200"/>
            <a:ext cx="38862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rgbClr val="7F7F7F"/>
              </a:buClr>
              <a:buSzPts val="2800"/>
              <a:buChar char="•"/>
              <a:defRPr sz="2800"/>
            </a:lvl1pPr>
            <a:lvl2pPr marL="914400" lvl="1" indent="-381000" algn="l">
              <a:lnSpc>
                <a:spcPct val="100000"/>
              </a:lnSpc>
              <a:spcBef>
                <a:spcPts val="480"/>
              </a:spcBef>
              <a:spcAft>
                <a:spcPts val="0"/>
              </a:spcAft>
              <a:buClr>
                <a:srgbClr val="7F7F7F"/>
              </a:buClr>
              <a:buSzPts val="2400"/>
              <a:buChar char="–"/>
              <a:defRPr sz="2400"/>
            </a:lvl2pPr>
            <a:lvl3pPr marL="1371600" lvl="2" indent="-355600" algn="l">
              <a:lnSpc>
                <a:spcPct val="100000"/>
              </a:lnSpc>
              <a:spcBef>
                <a:spcPts val="400"/>
              </a:spcBef>
              <a:spcAft>
                <a:spcPts val="0"/>
              </a:spcAft>
              <a:buClr>
                <a:srgbClr val="7F7F7F"/>
              </a:buClr>
              <a:buSzPts val="2000"/>
              <a:buChar char="•"/>
              <a:defRPr sz="2000"/>
            </a:lvl3pPr>
            <a:lvl4pPr marL="1828800" lvl="3" indent="-342900" algn="l">
              <a:lnSpc>
                <a:spcPct val="100000"/>
              </a:lnSpc>
              <a:spcBef>
                <a:spcPts val="360"/>
              </a:spcBef>
              <a:spcAft>
                <a:spcPts val="0"/>
              </a:spcAft>
              <a:buClr>
                <a:srgbClr val="7F7F7F"/>
              </a:buClr>
              <a:buSzPts val="1800"/>
              <a:buChar char="–"/>
              <a:defRPr sz="1800"/>
            </a:lvl4pPr>
            <a:lvl5pPr marL="2286000" lvl="4" indent="-342900" algn="l">
              <a:lnSpc>
                <a:spcPct val="100000"/>
              </a:lnSpc>
              <a:spcBef>
                <a:spcPts val="360"/>
              </a:spcBef>
              <a:spcAft>
                <a:spcPts val="0"/>
              </a:spcAft>
              <a:buClr>
                <a:srgbClr val="7F7F7F"/>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37" name="Google Shape;37;p4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38" name="Google Shape;38;p4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39" name="Google Shape;39;p4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47"/>
          <p:cNvSpPr txBox="1">
            <a:spLocks noGrp="1"/>
          </p:cNvSpPr>
          <p:nvPr>
            <p:ph type="title"/>
          </p:nvPr>
        </p:nvSpPr>
        <p:spPr>
          <a:xfrm>
            <a:off x="591671" y="609600"/>
            <a:ext cx="7960658" cy="8382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rgbClr val="7F7F7F"/>
              </a:buClr>
              <a:buSzPts val="32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7"/>
          <p:cNvSpPr txBox="1">
            <a:spLocks noGrp="1"/>
          </p:cNvSpPr>
          <p:nvPr>
            <p:ph type="body" idx="1"/>
          </p:nvPr>
        </p:nvSpPr>
        <p:spPr>
          <a:xfrm>
            <a:off x="609600" y="1535113"/>
            <a:ext cx="3887788"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00"/>
              </a:spcBef>
              <a:spcAft>
                <a:spcPts val="0"/>
              </a:spcAft>
              <a:buClr>
                <a:srgbClr val="7F7F7F"/>
              </a:buClr>
              <a:buSzPts val="2000"/>
              <a:buNone/>
              <a:defRPr sz="2000" b="1"/>
            </a:lvl1pPr>
            <a:lvl2pPr marL="914400" lvl="1" indent="-228600" algn="l">
              <a:lnSpc>
                <a:spcPct val="100000"/>
              </a:lnSpc>
              <a:spcBef>
                <a:spcPts val="400"/>
              </a:spcBef>
              <a:spcAft>
                <a:spcPts val="0"/>
              </a:spcAft>
              <a:buClr>
                <a:srgbClr val="7F7F7F"/>
              </a:buClr>
              <a:buSzPts val="2000"/>
              <a:buNone/>
              <a:defRPr sz="2000" b="1"/>
            </a:lvl2pPr>
            <a:lvl3pPr marL="1371600" lvl="2" indent="-228600" algn="l">
              <a:lnSpc>
                <a:spcPct val="100000"/>
              </a:lnSpc>
              <a:spcBef>
                <a:spcPts val="360"/>
              </a:spcBef>
              <a:spcAft>
                <a:spcPts val="0"/>
              </a:spcAft>
              <a:buClr>
                <a:srgbClr val="7F7F7F"/>
              </a:buClr>
              <a:buSzPts val="1800"/>
              <a:buNone/>
              <a:defRPr sz="1800" b="1"/>
            </a:lvl3pPr>
            <a:lvl4pPr marL="1828800" lvl="3" indent="-228600" algn="l">
              <a:lnSpc>
                <a:spcPct val="100000"/>
              </a:lnSpc>
              <a:spcBef>
                <a:spcPts val="320"/>
              </a:spcBef>
              <a:spcAft>
                <a:spcPts val="0"/>
              </a:spcAft>
              <a:buClr>
                <a:srgbClr val="7F7F7F"/>
              </a:buClr>
              <a:buSzPts val="1600"/>
              <a:buNone/>
              <a:defRPr sz="1600" b="1"/>
            </a:lvl4pPr>
            <a:lvl5pPr marL="2286000" lvl="4" indent="-228600" algn="l">
              <a:lnSpc>
                <a:spcPct val="100000"/>
              </a:lnSpc>
              <a:spcBef>
                <a:spcPts val="320"/>
              </a:spcBef>
              <a:spcAft>
                <a:spcPts val="0"/>
              </a:spcAft>
              <a:buClr>
                <a:srgbClr val="7F7F7F"/>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43" name="Google Shape;43;p47"/>
          <p:cNvSpPr txBox="1">
            <a:spLocks noGrp="1"/>
          </p:cNvSpPr>
          <p:nvPr>
            <p:ph type="body" idx="2"/>
          </p:nvPr>
        </p:nvSpPr>
        <p:spPr>
          <a:xfrm>
            <a:off x="609600" y="2174875"/>
            <a:ext cx="3887788"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rgbClr val="7F7F7F"/>
              </a:buClr>
              <a:buSzPts val="2400"/>
              <a:buChar char="•"/>
              <a:defRPr sz="2400"/>
            </a:lvl1pPr>
            <a:lvl2pPr marL="914400" lvl="1" indent="-355600" algn="l">
              <a:lnSpc>
                <a:spcPct val="100000"/>
              </a:lnSpc>
              <a:spcBef>
                <a:spcPts val="400"/>
              </a:spcBef>
              <a:spcAft>
                <a:spcPts val="0"/>
              </a:spcAft>
              <a:buClr>
                <a:srgbClr val="7F7F7F"/>
              </a:buClr>
              <a:buSzPts val="2000"/>
              <a:buChar char="–"/>
              <a:defRPr sz="2000"/>
            </a:lvl2pPr>
            <a:lvl3pPr marL="1371600" lvl="2" indent="-342900" algn="l">
              <a:lnSpc>
                <a:spcPct val="100000"/>
              </a:lnSpc>
              <a:spcBef>
                <a:spcPts val="360"/>
              </a:spcBef>
              <a:spcAft>
                <a:spcPts val="0"/>
              </a:spcAft>
              <a:buClr>
                <a:srgbClr val="7F7F7F"/>
              </a:buClr>
              <a:buSzPts val="1800"/>
              <a:buChar char="•"/>
              <a:defRPr sz="1800"/>
            </a:lvl3pPr>
            <a:lvl4pPr marL="1828800" lvl="3" indent="-330200" algn="l">
              <a:lnSpc>
                <a:spcPct val="100000"/>
              </a:lnSpc>
              <a:spcBef>
                <a:spcPts val="320"/>
              </a:spcBef>
              <a:spcAft>
                <a:spcPts val="0"/>
              </a:spcAft>
              <a:buClr>
                <a:srgbClr val="7F7F7F"/>
              </a:buClr>
              <a:buSzPts val="1600"/>
              <a:buChar char="–"/>
              <a:defRPr sz="1600"/>
            </a:lvl4pPr>
            <a:lvl5pPr marL="2286000" lvl="4" indent="-330200" algn="l">
              <a:lnSpc>
                <a:spcPct val="100000"/>
              </a:lnSpc>
              <a:spcBef>
                <a:spcPts val="320"/>
              </a:spcBef>
              <a:spcAft>
                <a:spcPts val="0"/>
              </a:spcAft>
              <a:buClr>
                <a:srgbClr val="7F7F7F"/>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44" name="Google Shape;44;p47"/>
          <p:cNvSpPr txBox="1">
            <a:spLocks noGrp="1"/>
          </p:cNvSpPr>
          <p:nvPr>
            <p:ph type="body" idx="3"/>
          </p:nvPr>
        </p:nvSpPr>
        <p:spPr>
          <a:xfrm>
            <a:off x="4645025" y="1535113"/>
            <a:ext cx="3889375"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00"/>
              </a:spcBef>
              <a:spcAft>
                <a:spcPts val="0"/>
              </a:spcAft>
              <a:buClr>
                <a:srgbClr val="7F7F7F"/>
              </a:buClr>
              <a:buSzPts val="2000"/>
              <a:buNone/>
              <a:defRPr sz="2000" b="1"/>
            </a:lvl1pPr>
            <a:lvl2pPr marL="914400" lvl="1" indent="-228600" algn="l">
              <a:lnSpc>
                <a:spcPct val="100000"/>
              </a:lnSpc>
              <a:spcBef>
                <a:spcPts val="400"/>
              </a:spcBef>
              <a:spcAft>
                <a:spcPts val="0"/>
              </a:spcAft>
              <a:buClr>
                <a:srgbClr val="7F7F7F"/>
              </a:buClr>
              <a:buSzPts val="2000"/>
              <a:buNone/>
              <a:defRPr sz="2000" b="1"/>
            </a:lvl2pPr>
            <a:lvl3pPr marL="1371600" lvl="2" indent="-228600" algn="l">
              <a:lnSpc>
                <a:spcPct val="100000"/>
              </a:lnSpc>
              <a:spcBef>
                <a:spcPts val="360"/>
              </a:spcBef>
              <a:spcAft>
                <a:spcPts val="0"/>
              </a:spcAft>
              <a:buClr>
                <a:srgbClr val="7F7F7F"/>
              </a:buClr>
              <a:buSzPts val="1800"/>
              <a:buNone/>
              <a:defRPr sz="1800" b="1"/>
            </a:lvl3pPr>
            <a:lvl4pPr marL="1828800" lvl="3" indent="-228600" algn="l">
              <a:lnSpc>
                <a:spcPct val="100000"/>
              </a:lnSpc>
              <a:spcBef>
                <a:spcPts val="320"/>
              </a:spcBef>
              <a:spcAft>
                <a:spcPts val="0"/>
              </a:spcAft>
              <a:buClr>
                <a:srgbClr val="7F7F7F"/>
              </a:buClr>
              <a:buSzPts val="1600"/>
              <a:buNone/>
              <a:defRPr sz="1600" b="1"/>
            </a:lvl4pPr>
            <a:lvl5pPr marL="2286000" lvl="4" indent="-228600" algn="l">
              <a:lnSpc>
                <a:spcPct val="100000"/>
              </a:lnSpc>
              <a:spcBef>
                <a:spcPts val="320"/>
              </a:spcBef>
              <a:spcAft>
                <a:spcPts val="0"/>
              </a:spcAft>
              <a:buClr>
                <a:srgbClr val="7F7F7F"/>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45" name="Google Shape;45;p47"/>
          <p:cNvSpPr txBox="1">
            <a:spLocks noGrp="1"/>
          </p:cNvSpPr>
          <p:nvPr>
            <p:ph type="body" idx="4"/>
          </p:nvPr>
        </p:nvSpPr>
        <p:spPr>
          <a:xfrm>
            <a:off x="4645025" y="2174875"/>
            <a:ext cx="3889375"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rgbClr val="7F7F7F"/>
              </a:buClr>
              <a:buSzPts val="2400"/>
              <a:buChar char="•"/>
              <a:defRPr sz="2400"/>
            </a:lvl1pPr>
            <a:lvl2pPr marL="914400" lvl="1" indent="-355600" algn="l">
              <a:lnSpc>
                <a:spcPct val="100000"/>
              </a:lnSpc>
              <a:spcBef>
                <a:spcPts val="400"/>
              </a:spcBef>
              <a:spcAft>
                <a:spcPts val="0"/>
              </a:spcAft>
              <a:buClr>
                <a:srgbClr val="7F7F7F"/>
              </a:buClr>
              <a:buSzPts val="2000"/>
              <a:buChar char="–"/>
              <a:defRPr sz="2000"/>
            </a:lvl2pPr>
            <a:lvl3pPr marL="1371600" lvl="2" indent="-342900" algn="l">
              <a:lnSpc>
                <a:spcPct val="100000"/>
              </a:lnSpc>
              <a:spcBef>
                <a:spcPts val="360"/>
              </a:spcBef>
              <a:spcAft>
                <a:spcPts val="0"/>
              </a:spcAft>
              <a:buClr>
                <a:srgbClr val="7F7F7F"/>
              </a:buClr>
              <a:buSzPts val="1800"/>
              <a:buChar char="•"/>
              <a:defRPr sz="1800"/>
            </a:lvl3pPr>
            <a:lvl4pPr marL="1828800" lvl="3" indent="-330200" algn="l">
              <a:lnSpc>
                <a:spcPct val="100000"/>
              </a:lnSpc>
              <a:spcBef>
                <a:spcPts val="320"/>
              </a:spcBef>
              <a:spcAft>
                <a:spcPts val="0"/>
              </a:spcAft>
              <a:buClr>
                <a:srgbClr val="7F7F7F"/>
              </a:buClr>
              <a:buSzPts val="1600"/>
              <a:buChar char="–"/>
              <a:defRPr sz="1600"/>
            </a:lvl4pPr>
            <a:lvl5pPr marL="2286000" lvl="4" indent="-330200" algn="l">
              <a:lnSpc>
                <a:spcPct val="100000"/>
              </a:lnSpc>
              <a:spcBef>
                <a:spcPts val="320"/>
              </a:spcBef>
              <a:spcAft>
                <a:spcPts val="0"/>
              </a:spcAft>
              <a:buClr>
                <a:srgbClr val="7F7F7F"/>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46" name="Google Shape;46;p4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47" name="Google Shape;47;p4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48" name="Google Shape;48;p4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48"/>
          <p:cNvSpPr txBox="1">
            <a:spLocks noGrp="1"/>
          </p:cNvSpPr>
          <p:nvPr>
            <p:ph type="title"/>
          </p:nvPr>
        </p:nvSpPr>
        <p:spPr>
          <a:xfrm>
            <a:off x="591671" y="609600"/>
            <a:ext cx="7960658" cy="8382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rgbClr val="7F7F7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4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52" name="Google Shape;52;p4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53" name="Google Shape;53;p4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50"/>
          <p:cNvSpPr txBox="1">
            <a:spLocks noGrp="1"/>
          </p:cNvSpPr>
          <p:nvPr>
            <p:ph type="title"/>
          </p:nvPr>
        </p:nvSpPr>
        <p:spPr>
          <a:xfrm>
            <a:off x="609600" y="685800"/>
            <a:ext cx="2855913" cy="116205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rgbClr val="7F7F7F"/>
              </a:buClr>
              <a:buSzPts val="2000"/>
              <a:buFont typeface="Arial"/>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50"/>
          <p:cNvSpPr txBox="1">
            <a:spLocks noGrp="1"/>
          </p:cNvSpPr>
          <p:nvPr>
            <p:ph type="body" idx="1"/>
          </p:nvPr>
        </p:nvSpPr>
        <p:spPr>
          <a:xfrm>
            <a:off x="3575050" y="685800"/>
            <a:ext cx="4959350" cy="5440363"/>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rgbClr val="7F7F7F"/>
              </a:buClr>
              <a:buSzPts val="3200"/>
              <a:buChar char="•"/>
              <a:defRPr sz="3200"/>
            </a:lvl1pPr>
            <a:lvl2pPr marL="914400" lvl="1" indent="-406400" algn="l">
              <a:lnSpc>
                <a:spcPct val="100000"/>
              </a:lnSpc>
              <a:spcBef>
                <a:spcPts val="560"/>
              </a:spcBef>
              <a:spcAft>
                <a:spcPts val="0"/>
              </a:spcAft>
              <a:buClr>
                <a:srgbClr val="7F7F7F"/>
              </a:buClr>
              <a:buSzPts val="2800"/>
              <a:buChar char="–"/>
              <a:defRPr sz="2800"/>
            </a:lvl2pPr>
            <a:lvl3pPr marL="1371600" lvl="2" indent="-381000" algn="l">
              <a:lnSpc>
                <a:spcPct val="100000"/>
              </a:lnSpc>
              <a:spcBef>
                <a:spcPts val="480"/>
              </a:spcBef>
              <a:spcAft>
                <a:spcPts val="0"/>
              </a:spcAft>
              <a:buClr>
                <a:srgbClr val="7F7F7F"/>
              </a:buClr>
              <a:buSzPts val="2400"/>
              <a:buChar char="•"/>
              <a:defRPr sz="2400"/>
            </a:lvl3pPr>
            <a:lvl4pPr marL="1828800" lvl="3" indent="-355600" algn="l">
              <a:lnSpc>
                <a:spcPct val="100000"/>
              </a:lnSpc>
              <a:spcBef>
                <a:spcPts val="400"/>
              </a:spcBef>
              <a:spcAft>
                <a:spcPts val="0"/>
              </a:spcAft>
              <a:buClr>
                <a:srgbClr val="7F7F7F"/>
              </a:buClr>
              <a:buSzPts val="2000"/>
              <a:buChar char="–"/>
              <a:defRPr sz="2000"/>
            </a:lvl4pPr>
            <a:lvl5pPr marL="2286000" lvl="4" indent="-355600" algn="l">
              <a:lnSpc>
                <a:spcPct val="100000"/>
              </a:lnSpc>
              <a:spcBef>
                <a:spcPts val="400"/>
              </a:spcBef>
              <a:spcAft>
                <a:spcPts val="0"/>
              </a:spcAft>
              <a:buClr>
                <a:srgbClr val="7F7F7F"/>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a:endParaRPr/>
          </a:p>
        </p:txBody>
      </p:sp>
      <p:sp>
        <p:nvSpPr>
          <p:cNvPr id="57" name="Google Shape;57;p50"/>
          <p:cNvSpPr txBox="1">
            <a:spLocks noGrp="1"/>
          </p:cNvSpPr>
          <p:nvPr>
            <p:ph type="body" idx="2"/>
          </p:nvPr>
        </p:nvSpPr>
        <p:spPr>
          <a:xfrm>
            <a:off x="609600" y="1981200"/>
            <a:ext cx="2855913" cy="4144963"/>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rgbClr val="7F7F7F"/>
              </a:buClr>
              <a:buSzPts val="1400"/>
              <a:buNone/>
              <a:defRPr sz="1400"/>
            </a:lvl1pPr>
            <a:lvl2pPr marL="914400" lvl="1" indent="-228600" algn="l">
              <a:lnSpc>
                <a:spcPct val="100000"/>
              </a:lnSpc>
              <a:spcBef>
                <a:spcPts val="240"/>
              </a:spcBef>
              <a:spcAft>
                <a:spcPts val="0"/>
              </a:spcAft>
              <a:buClr>
                <a:srgbClr val="7F7F7F"/>
              </a:buClr>
              <a:buSzPts val="1200"/>
              <a:buNone/>
              <a:defRPr sz="1200"/>
            </a:lvl2pPr>
            <a:lvl3pPr marL="1371600" lvl="2" indent="-228600" algn="l">
              <a:lnSpc>
                <a:spcPct val="100000"/>
              </a:lnSpc>
              <a:spcBef>
                <a:spcPts val="200"/>
              </a:spcBef>
              <a:spcAft>
                <a:spcPts val="0"/>
              </a:spcAft>
              <a:buClr>
                <a:srgbClr val="7F7F7F"/>
              </a:buClr>
              <a:buSzPts val="1000"/>
              <a:buNone/>
              <a:defRPr sz="1000"/>
            </a:lvl3pPr>
            <a:lvl4pPr marL="1828800" lvl="3" indent="-228600" algn="l">
              <a:lnSpc>
                <a:spcPct val="100000"/>
              </a:lnSpc>
              <a:spcBef>
                <a:spcPts val="180"/>
              </a:spcBef>
              <a:spcAft>
                <a:spcPts val="0"/>
              </a:spcAft>
              <a:buClr>
                <a:srgbClr val="7F7F7F"/>
              </a:buClr>
              <a:buSzPts val="900"/>
              <a:buNone/>
              <a:defRPr sz="900"/>
            </a:lvl4pPr>
            <a:lvl5pPr marL="2286000" lvl="4" indent="-228600" algn="l">
              <a:lnSpc>
                <a:spcPct val="100000"/>
              </a:lnSpc>
              <a:spcBef>
                <a:spcPts val="180"/>
              </a:spcBef>
              <a:spcAft>
                <a:spcPts val="0"/>
              </a:spcAft>
              <a:buClr>
                <a:srgbClr val="7F7F7F"/>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58" name="Google Shape;58;p5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59" name="Google Shape;59;p5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60" name="Google Shape;60;p5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51"/>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rgbClr val="7F7F7F"/>
              </a:buClr>
              <a:buSzPts val="2000"/>
              <a:buFont typeface="Arial"/>
              <a:buNone/>
              <a:defRPr sz="2000" b="1">
                <a:solidFill>
                  <a:srgbClr val="7F7F7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51"/>
          <p:cNvSpPr>
            <a:spLocks noGrp="1"/>
          </p:cNvSpPr>
          <p:nvPr>
            <p:ph type="pic" idx="2"/>
          </p:nvPr>
        </p:nvSpPr>
        <p:spPr>
          <a:xfrm>
            <a:off x="1792288" y="838201"/>
            <a:ext cx="5486400" cy="3889374"/>
          </a:xfrm>
          <a:prstGeom prst="rect">
            <a:avLst/>
          </a:prstGeom>
          <a:noFill/>
          <a:ln>
            <a:noFill/>
          </a:ln>
        </p:spPr>
      </p:sp>
      <p:sp>
        <p:nvSpPr>
          <p:cNvPr id="64" name="Google Shape;64;p51"/>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rgbClr val="7F7F7F"/>
              </a:buClr>
              <a:buSzPts val="1400"/>
              <a:buNone/>
              <a:defRPr sz="1400"/>
            </a:lvl1pPr>
            <a:lvl2pPr marL="914400" lvl="1" indent="-228600" algn="l">
              <a:lnSpc>
                <a:spcPct val="100000"/>
              </a:lnSpc>
              <a:spcBef>
                <a:spcPts val="240"/>
              </a:spcBef>
              <a:spcAft>
                <a:spcPts val="0"/>
              </a:spcAft>
              <a:buClr>
                <a:srgbClr val="7F7F7F"/>
              </a:buClr>
              <a:buSzPts val="1200"/>
              <a:buNone/>
              <a:defRPr sz="1200"/>
            </a:lvl2pPr>
            <a:lvl3pPr marL="1371600" lvl="2" indent="-228600" algn="l">
              <a:lnSpc>
                <a:spcPct val="100000"/>
              </a:lnSpc>
              <a:spcBef>
                <a:spcPts val="200"/>
              </a:spcBef>
              <a:spcAft>
                <a:spcPts val="0"/>
              </a:spcAft>
              <a:buClr>
                <a:srgbClr val="7F7F7F"/>
              </a:buClr>
              <a:buSzPts val="1000"/>
              <a:buNone/>
              <a:defRPr sz="1000"/>
            </a:lvl3pPr>
            <a:lvl4pPr marL="1828800" lvl="3" indent="-228600" algn="l">
              <a:lnSpc>
                <a:spcPct val="100000"/>
              </a:lnSpc>
              <a:spcBef>
                <a:spcPts val="180"/>
              </a:spcBef>
              <a:spcAft>
                <a:spcPts val="0"/>
              </a:spcAft>
              <a:buClr>
                <a:srgbClr val="7F7F7F"/>
              </a:buClr>
              <a:buSzPts val="900"/>
              <a:buNone/>
              <a:defRPr sz="900"/>
            </a:lvl4pPr>
            <a:lvl5pPr marL="2286000" lvl="4" indent="-228600" algn="l">
              <a:lnSpc>
                <a:spcPct val="100000"/>
              </a:lnSpc>
              <a:spcBef>
                <a:spcPts val="180"/>
              </a:spcBef>
              <a:spcAft>
                <a:spcPts val="0"/>
              </a:spcAft>
              <a:buClr>
                <a:srgbClr val="7F7F7F"/>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65" name="Google Shape;65;p5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66" name="Google Shape;66;p5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67" name="Google Shape;67;p5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52"/>
          <p:cNvSpPr txBox="1">
            <a:spLocks noGrp="1"/>
          </p:cNvSpPr>
          <p:nvPr>
            <p:ph type="title"/>
          </p:nvPr>
        </p:nvSpPr>
        <p:spPr>
          <a:xfrm>
            <a:off x="591671" y="609600"/>
            <a:ext cx="7960658" cy="8382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rgbClr val="7F7F7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52"/>
          <p:cNvSpPr txBox="1">
            <a:spLocks noGrp="1"/>
          </p:cNvSpPr>
          <p:nvPr>
            <p:ph type="body" idx="1"/>
          </p:nvPr>
        </p:nvSpPr>
        <p:spPr>
          <a:xfrm rot="5400000">
            <a:off x="2270919" y="-141801"/>
            <a:ext cx="4602163" cy="7933764"/>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rgbClr val="7F7F7F"/>
              </a:buClr>
              <a:buSzPts val="1800"/>
              <a:buChar char="•"/>
              <a:defRPr/>
            </a:lvl1pPr>
            <a:lvl2pPr marL="914400" lvl="1" indent="-342900" algn="l">
              <a:lnSpc>
                <a:spcPct val="100000"/>
              </a:lnSpc>
              <a:spcBef>
                <a:spcPts val="360"/>
              </a:spcBef>
              <a:spcAft>
                <a:spcPts val="0"/>
              </a:spcAft>
              <a:buClr>
                <a:srgbClr val="7F7F7F"/>
              </a:buClr>
              <a:buSzPts val="1800"/>
              <a:buChar char="–"/>
              <a:defRPr/>
            </a:lvl2pPr>
            <a:lvl3pPr marL="1371600" lvl="2" indent="-342900" algn="l">
              <a:lnSpc>
                <a:spcPct val="100000"/>
              </a:lnSpc>
              <a:spcBef>
                <a:spcPts val="360"/>
              </a:spcBef>
              <a:spcAft>
                <a:spcPts val="0"/>
              </a:spcAft>
              <a:buClr>
                <a:srgbClr val="7F7F7F"/>
              </a:buClr>
              <a:buSzPts val="1800"/>
              <a:buChar char="•"/>
              <a:defRPr/>
            </a:lvl3pPr>
            <a:lvl4pPr marL="1828800" lvl="3" indent="-342900" algn="l">
              <a:lnSpc>
                <a:spcPct val="100000"/>
              </a:lnSpc>
              <a:spcBef>
                <a:spcPts val="360"/>
              </a:spcBef>
              <a:spcAft>
                <a:spcPts val="0"/>
              </a:spcAft>
              <a:buClr>
                <a:srgbClr val="7F7F7F"/>
              </a:buClr>
              <a:buSzPts val="1800"/>
              <a:buChar char="–"/>
              <a:defRPr/>
            </a:lvl4pPr>
            <a:lvl5pPr marL="2286000" lvl="4" indent="-342900" algn="l">
              <a:lnSpc>
                <a:spcPct val="100000"/>
              </a:lnSpc>
              <a:spcBef>
                <a:spcPts val="360"/>
              </a:spcBef>
              <a:spcAft>
                <a:spcPts val="0"/>
              </a:spcAft>
              <a:buClr>
                <a:srgbClr val="7F7F7F"/>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1" name="Google Shape;71;p5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72" name="Google Shape;72;p5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73" name="Google Shape;73;p5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53"/>
          <p:cNvSpPr txBox="1">
            <a:spLocks noGrp="1"/>
          </p:cNvSpPr>
          <p:nvPr>
            <p:ph type="title"/>
          </p:nvPr>
        </p:nvSpPr>
        <p:spPr>
          <a:xfrm rot="5400000">
            <a:off x="4823619" y="2415381"/>
            <a:ext cx="5516563" cy="1905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rgbClr val="7F7F7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53"/>
          <p:cNvSpPr txBox="1">
            <a:spLocks noGrp="1"/>
          </p:cNvSpPr>
          <p:nvPr>
            <p:ph type="body" idx="1"/>
          </p:nvPr>
        </p:nvSpPr>
        <p:spPr>
          <a:xfrm rot="5400000">
            <a:off x="785018" y="434181"/>
            <a:ext cx="5516563" cy="58674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rgbClr val="7F7F7F"/>
              </a:buClr>
              <a:buSzPts val="1800"/>
              <a:buChar char="•"/>
              <a:defRPr/>
            </a:lvl1pPr>
            <a:lvl2pPr marL="914400" lvl="1" indent="-342900" algn="l">
              <a:lnSpc>
                <a:spcPct val="100000"/>
              </a:lnSpc>
              <a:spcBef>
                <a:spcPts val="360"/>
              </a:spcBef>
              <a:spcAft>
                <a:spcPts val="0"/>
              </a:spcAft>
              <a:buClr>
                <a:srgbClr val="7F7F7F"/>
              </a:buClr>
              <a:buSzPts val="1800"/>
              <a:buChar char="–"/>
              <a:defRPr/>
            </a:lvl2pPr>
            <a:lvl3pPr marL="1371600" lvl="2" indent="-342900" algn="l">
              <a:lnSpc>
                <a:spcPct val="100000"/>
              </a:lnSpc>
              <a:spcBef>
                <a:spcPts val="360"/>
              </a:spcBef>
              <a:spcAft>
                <a:spcPts val="0"/>
              </a:spcAft>
              <a:buClr>
                <a:srgbClr val="7F7F7F"/>
              </a:buClr>
              <a:buSzPts val="1800"/>
              <a:buChar char="•"/>
              <a:defRPr/>
            </a:lvl3pPr>
            <a:lvl4pPr marL="1828800" lvl="3" indent="-342900" algn="l">
              <a:lnSpc>
                <a:spcPct val="100000"/>
              </a:lnSpc>
              <a:spcBef>
                <a:spcPts val="360"/>
              </a:spcBef>
              <a:spcAft>
                <a:spcPts val="0"/>
              </a:spcAft>
              <a:buClr>
                <a:srgbClr val="7F7F7F"/>
              </a:buClr>
              <a:buSzPts val="1800"/>
              <a:buChar char="–"/>
              <a:defRPr/>
            </a:lvl4pPr>
            <a:lvl5pPr marL="2286000" lvl="4" indent="-342900" algn="l">
              <a:lnSpc>
                <a:spcPct val="100000"/>
              </a:lnSpc>
              <a:spcBef>
                <a:spcPts val="360"/>
              </a:spcBef>
              <a:spcAft>
                <a:spcPts val="0"/>
              </a:spcAft>
              <a:buClr>
                <a:srgbClr val="7F7F7F"/>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7" name="Google Shape;77;p5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78" name="Google Shape;78;p5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79" name="Google Shape;79;p5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7"/>
        <p:cNvGrpSpPr/>
        <p:nvPr/>
      </p:nvGrpSpPr>
      <p:grpSpPr>
        <a:xfrm>
          <a:off x="0" y="0"/>
          <a:ext cx="0" cy="0"/>
          <a:chOff x="0" y="0"/>
          <a:chExt cx="0" cy="0"/>
        </a:xfrm>
      </p:grpSpPr>
      <p:sp>
        <p:nvSpPr>
          <p:cNvPr id="88" name="Google Shape;88;p5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89" name="Google Shape;89;p5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90" name="Google Shape;90;p5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1.jpg"/><Relationship Id="rId5" Type="http://schemas.openxmlformats.org/officeDocument/2006/relationships/slideLayout" Target="../slideLayouts/slideLayout13.xml"/><Relationship Id="rId10" Type="http://schemas.openxmlformats.org/officeDocument/2006/relationships/theme" Target="../theme/theme2.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0">
            <a:alphaModFix/>
          </a:blip>
          <a:stretch>
            <a:fillRect/>
          </a:stretch>
        </a:blipFill>
        <a:effectLst/>
      </p:bgPr>
    </p:bg>
    <p:spTree>
      <p:nvGrpSpPr>
        <p:cNvPr id="1" name="Shape 9"/>
        <p:cNvGrpSpPr/>
        <p:nvPr/>
      </p:nvGrpSpPr>
      <p:grpSpPr>
        <a:xfrm>
          <a:off x="0" y="0"/>
          <a:ext cx="0" cy="0"/>
          <a:chOff x="0" y="0"/>
          <a:chExt cx="0" cy="0"/>
        </a:xfrm>
      </p:grpSpPr>
      <p:sp>
        <p:nvSpPr>
          <p:cNvPr id="10" name="Google Shape;10;p38"/>
          <p:cNvSpPr txBox="1">
            <a:spLocks noGrp="1"/>
          </p:cNvSpPr>
          <p:nvPr>
            <p:ph type="title"/>
          </p:nvPr>
        </p:nvSpPr>
        <p:spPr>
          <a:xfrm>
            <a:off x="591671" y="609600"/>
            <a:ext cx="7960658" cy="838200"/>
          </a:xfrm>
          <a:prstGeom prst="rect">
            <a:avLst/>
          </a:prstGeom>
          <a:noFill/>
          <a:ln>
            <a:noFill/>
          </a:ln>
        </p:spPr>
        <p:txBody>
          <a:bodyPr spcFirstLastPara="1" wrap="square" lIns="91425" tIns="45700" rIns="91425" bIns="45700" anchor="ctr" anchorCtr="0">
            <a:normAutofit/>
          </a:bodyPr>
          <a:lstStyle>
            <a:lvl1pPr marR="0" lvl="0" algn="ctr" rtl="0">
              <a:lnSpc>
                <a:spcPct val="100000"/>
              </a:lnSpc>
              <a:spcBef>
                <a:spcPts val="0"/>
              </a:spcBef>
              <a:spcAft>
                <a:spcPts val="0"/>
              </a:spcAft>
              <a:buClr>
                <a:srgbClr val="7F7F7F"/>
              </a:buClr>
              <a:buSzPts val="3200"/>
              <a:buFont typeface="Arial"/>
              <a:buNone/>
              <a:defRPr sz="3200" b="0" i="0" u="none" strike="noStrike" cap="none">
                <a:solidFill>
                  <a:srgbClr val="7F7F7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38"/>
          <p:cNvSpPr txBox="1">
            <a:spLocks noGrp="1"/>
          </p:cNvSpPr>
          <p:nvPr>
            <p:ph type="body" idx="1"/>
          </p:nvPr>
        </p:nvSpPr>
        <p:spPr>
          <a:xfrm>
            <a:off x="605118" y="1524000"/>
            <a:ext cx="7933764" cy="4602163"/>
          </a:xfrm>
          <a:prstGeom prst="rect">
            <a:avLst/>
          </a:prstGeom>
          <a:noFill/>
          <a:ln>
            <a:noFill/>
          </a:ln>
        </p:spPr>
        <p:txBody>
          <a:bodyPr spcFirstLastPara="1" wrap="square" lIns="91425" tIns="45700" rIns="91425" bIns="45700" anchor="t" anchorCtr="0">
            <a:normAutofit/>
          </a:bodyPr>
          <a:lstStyle>
            <a:lvl1pPr marL="457200" marR="0" lvl="0" indent="-431800" algn="l" rtl="0">
              <a:lnSpc>
                <a:spcPct val="100000"/>
              </a:lnSpc>
              <a:spcBef>
                <a:spcPts val="640"/>
              </a:spcBef>
              <a:spcAft>
                <a:spcPts val="0"/>
              </a:spcAft>
              <a:buClr>
                <a:srgbClr val="7F7F7F"/>
              </a:buClr>
              <a:buSzPts val="3200"/>
              <a:buFont typeface="Arial"/>
              <a:buChar char="•"/>
              <a:defRPr sz="3200" b="0" i="0" u="none" strike="noStrike" cap="none">
                <a:solidFill>
                  <a:srgbClr val="7F7F7F"/>
                </a:solidFill>
                <a:latin typeface="Calibri"/>
                <a:ea typeface="Calibri"/>
                <a:cs typeface="Calibri"/>
                <a:sym typeface="Calibri"/>
              </a:defRPr>
            </a:lvl1pPr>
            <a:lvl2pPr marL="914400" marR="0" lvl="1" indent="-406400" algn="l" rtl="0">
              <a:lnSpc>
                <a:spcPct val="100000"/>
              </a:lnSpc>
              <a:spcBef>
                <a:spcPts val="560"/>
              </a:spcBef>
              <a:spcAft>
                <a:spcPts val="0"/>
              </a:spcAft>
              <a:buClr>
                <a:srgbClr val="7F7F7F"/>
              </a:buClr>
              <a:buSzPts val="2800"/>
              <a:buFont typeface="Arial"/>
              <a:buChar char="–"/>
              <a:defRPr sz="2800" b="0" i="0" u="none" strike="noStrike" cap="none">
                <a:solidFill>
                  <a:srgbClr val="7F7F7F"/>
                </a:solidFill>
                <a:latin typeface="Calibri"/>
                <a:ea typeface="Calibri"/>
                <a:cs typeface="Calibri"/>
                <a:sym typeface="Calibri"/>
              </a:defRPr>
            </a:lvl2pPr>
            <a:lvl3pPr marL="1371600" marR="0" lvl="2" indent="-381000" algn="l" rtl="0">
              <a:lnSpc>
                <a:spcPct val="100000"/>
              </a:lnSpc>
              <a:spcBef>
                <a:spcPts val="480"/>
              </a:spcBef>
              <a:spcAft>
                <a:spcPts val="0"/>
              </a:spcAft>
              <a:buClr>
                <a:srgbClr val="7F7F7F"/>
              </a:buClr>
              <a:buSzPts val="2400"/>
              <a:buFont typeface="Arial"/>
              <a:buChar char="•"/>
              <a:defRPr sz="2400" b="0" i="0" u="none" strike="noStrike" cap="none">
                <a:solidFill>
                  <a:srgbClr val="7F7F7F"/>
                </a:solidFill>
                <a:latin typeface="Calibri"/>
                <a:ea typeface="Calibri"/>
                <a:cs typeface="Calibri"/>
                <a:sym typeface="Calibri"/>
              </a:defRPr>
            </a:lvl3pPr>
            <a:lvl4pPr marL="1828800" marR="0" lvl="3" indent="-355600" algn="l" rtl="0">
              <a:lnSpc>
                <a:spcPct val="100000"/>
              </a:lnSpc>
              <a:spcBef>
                <a:spcPts val="400"/>
              </a:spcBef>
              <a:spcAft>
                <a:spcPts val="0"/>
              </a:spcAft>
              <a:buClr>
                <a:srgbClr val="7F7F7F"/>
              </a:buClr>
              <a:buSzPts val="2000"/>
              <a:buFont typeface="Arial"/>
              <a:buChar char="–"/>
              <a:defRPr sz="2000" b="0" i="0" u="none" strike="noStrike" cap="none">
                <a:solidFill>
                  <a:srgbClr val="7F7F7F"/>
                </a:solidFill>
                <a:latin typeface="Calibri"/>
                <a:ea typeface="Calibri"/>
                <a:cs typeface="Calibri"/>
                <a:sym typeface="Calibri"/>
              </a:defRPr>
            </a:lvl4pPr>
            <a:lvl5pPr marL="2286000" marR="0" lvl="4" indent="-355600" algn="l" rtl="0">
              <a:lnSpc>
                <a:spcPct val="100000"/>
              </a:lnSpc>
              <a:spcBef>
                <a:spcPts val="400"/>
              </a:spcBef>
              <a:spcAft>
                <a:spcPts val="0"/>
              </a:spcAft>
              <a:buClr>
                <a:srgbClr val="7F7F7F"/>
              </a:buClr>
              <a:buSzPts val="2000"/>
              <a:buFont typeface="Arial"/>
              <a:buChar char="»"/>
              <a:defRPr sz="2000" b="0" i="0" u="none" strike="noStrike" cap="none">
                <a:solidFill>
                  <a:srgbClr val="7F7F7F"/>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3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888888"/>
              </a:buClr>
              <a:buSzPts val="1400"/>
              <a:buFont typeface="Calibri"/>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3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888888"/>
              </a:buClr>
              <a:buSzPts val="1400"/>
              <a:buFont typeface="Calibri"/>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3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11">
            <a:alphaModFix/>
          </a:blip>
          <a:stretch>
            <a:fillRect/>
          </a:stretch>
        </a:blipFill>
        <a:effectLst/>
      </p:bgPr>
    </p:bg>
    <p:spTree>
      <p:nvGrpSpPr>
        <p:cNvPr id="1" name="Shape 80"/>
        <p:cNvGrpSpPr/>
        <p:nvPr/>
      </p:nvGrpSpPr>
      <p:grpSpPr>
        <a:xfrm>
          <a:off x="0" y="0"/>
          <a:ext cx="0" cy="0"/>
          <a:chOff x="0" y="0"/>
          <a:chExt cx="0" cy="0"/>
        </a:xfrm>
      </p:grpSpPr>
      <p:sp>
        <p:nvSpPr>
          <p:cNvPr id="81" name="Google Shape;81;p41"/>
          <p:cNvSpPr txBox="1">
            <a:spLocks noGrp="1"/>
          </p:cNvSpPr>
          <p:nvPr>
            <p:ph type="title"/>
          </p:nvPr>
        </p:nvSpPr>
        <p:spPr>
          <a:xfrm>
            <a:off x="591671" y="609600"/>
            <a:ext cx="7960658" cy="838200"/>
          </a:xfrm>
          <a:prstGeom prst="rect">
            <a:avLst/>
          </a:prstGeom>
          <a:noFill/>
          <a:ln>
            <a:noFill/>
          </a:ln>
        </p:spPr>
        <p:txBody>
          <a:bodyPr spcFirstLastPara="1" wrap="square" lIns="91425" tIns="45700" rIns="91425" bIns="45700" anchor="ctr" anchorCtr="0">
            <a:normAutofit/>
          </a:bodyPr>
          <a:lstStyle>
            <a:lvl1pPr marR="0" lvl="0" algn="ctr" rtl="0">
              <a:lnSpc>
                <a:spcPct val="100000"/>
              </a:lnSpc>
              <a:spcBef>
                <a:spcPts val="0"/>
              </a:spcBef>
              <a:spcAft>
                <a:spcPts val="0"/>
              </a:spcAft>
              <a:buClr>
                <a:srgbClr val="7F7F7F"/>
              </a:buClr>
              <a:buSzPts val="3200"/>
              <a:buFont typeface="Arial"/>
              <a:buNone/>
              <a:defRPr sz="3200" b="0" i="0" u="none" strike="noStrike" cap="none">
                <a:solidFill>
                  <a:srgbClr val="7F7F7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2" name="Google Shape;82;p41"/>
          <p:cNvSpPr txBox="1">
            <a:spLocks noGrp="1"/>
          </p:cNvSpPr>
          <p:nvPr>
            <p:ph type="body" idx="1"/>
          </p:nvPr>
        </p:nvSpPr>
        <p:spPr>
          <a:xfrm>
            <a:off x="605118" y="1524000"/>
            <a:ext cx="7933764" cy="4602163"/>
          </a:xfrm>
          <a:prstGeom prst="rect">
            <a:avLst/>
          </a:prstGeom>
          <a:noFill/>
          <a:ln>
            <a:noFill/>
          </a:ln>
        </p:spPr>
        <p:txBody>
          <a:bodyPr spcFirstLastPara="1" wrap="square" lIns="91425" tIns="45700" rIns="91425" bIns="45700" anchor="t" anchorCtr="0">
            <a:normAutofit/>
          </a:bodyPr>
          <a:lstStyle>
            <a:lvl1pPr marL="457200" marR="0" lvl="0" indent="-431800" algn="l" rtl="0">
              <a:lnSpc>
                <a:spcPct val="100000"/>
              </a:lnSpc>
              <a:spcBef>
                <a:spcPts val="640"/>
              </a:spcBef>
              <a:spcAft>
                <a:spcPts val="0"/>
              </a:spcAft>
              <a:buClr>
                <a:srgbClr val="7F7F7F"/>
              </a:buClr>
              <a:buSzPts val="3200"/>
              <a:buFont typeface="Arial"/>
              <a:buChar char="•"/>
              <a:defRPr sz="3200" b="0" i="0" u="none" strike="noStrike" cap="none">
                <a:solidFill>
                  <a:srgbClr val="7F7F7F"/>
                </a:solidFill>
                <a:latin typeface="Calibri"/>
                <a:ea typeface="Calibri"/>
                <a:cs typeface="Calibri"/>
                <a:sym typeface="Calibri"/>
              </a:defRPr>
            </a:lvl1pPr>
            <a:lvl2pPr marL="914400" marR="0" lvl="1" indent="-406400" algn="l" rtl="0">
              <a:lnSpc>
                <a:spcPct val="100000"/>
              </a:lnSpc>
              <a:spcBef>
                <a:spcPts val="560"/>
              </a:spcBef>
              <a:spcAft>
                <a:spcPts val="0"/>
              </a:spcAft>
              <a:buClr>
                <a:srgbClr val="7F7F7F"/>
              </a:buClr>
              <a:buSzPts val="2800"/>
              <a:buFont typeface="Arial"/>
              <a:buChar char="–"/>
              <a:defRPr sz="2800" b="0" i="0" u="none" strike="noStrike" cap="none">
                <a:solidFill>
                  <a:srgbClr val="7F7F7F"/>
                </a:solidFill>
                <a:latin typeface="Calibri"/>
                <a:ea typeface="Calibri"/>
                <a:cs typeface="Calibri"/>
                <a:sym typeface="Calibri"/>
              </a:defRPr>
            </a:lvl2pPr>
            <a:lvl3pPr marL="1371600" marR="0" lvl="2" indent="-381000" algn="l" rtl="0">
              <a:lnSpc>
                <a:spcPct val="100000"/>
              </a:lnSpc>
              <a:spcBef>
                <a:spcPts val="480"/>
              </a:spcBef>
              <a:spcAft>
                <a:spcPts val="0"/>
              </a:spcAft>
              <a:buClr>
                <a:srgbClr val="7F7F7F"/>
              </a:buClr>
              <a:buSzPts val="2400"/>
              <a:buFont typeface="Arial"/>
              <a:buChar char="•"/>
              <a:defRPr sz="2400" b="0" i="0" u="none" strike="noStrike" cap="none">
                <a:solidFill>
                  <a:srgbClr val="7F7F7F"/>
                </a:solidFill>
                <a:latin typeface="Calibri"/>
                <a:ea typeface="Calibri"/>
                <a:cs typeface="Calibri"/>
                <a:sym typeface="Calibri"/>
              </a:defRPr>
            </a:lvl3pPr>
            <a:lvl4pPr marL="1828800" marR="0" lvl="3" indent="-355600" algn="l" rtl="0">
              <a:lnSpc>
                <a:spcPct val="100000"/>
              </a:lnSpc>
              <a:spcBef>
                <a:spcPts val="400"/>
              </a:spcBef>
              <a:spcAft>
                <a:spcPts val="0"/>
              </a:spcAft>
              <a:buClr>
                <a:srgbClr val="7F7F7F"/>
              </a:buClr>
              <a:buSzPts val="2000"/>
              <a:buFont typeface="Arial"/>
              <a:buChar char="–"/>
              <a:defRPr sz="2000" b="0" i="0" u="none" strike="noStrike" cap="none">
                <a:solidFill>
                  <a:srgbClr val="7F7F7F"/>
                </a:solidFill>
                <a:latin typeface="Calibri"/>
                <a:ea typeface="Calibri"/>
                <a:cs typeface="Calibri"/>
                <a:sym typeface="Calibri"/>
              </a:defRPr>
            </a:lvl4pPr>
            <a:lvl5pPr marL="2286000" marR="0" lvl="4" indent="-355600" algn="l" rtl="0">
              <a:lnSpc>
                <a:spcPct val="100000"/>
              </a:lnSpc>
              <a:spcBef>
                <a:spcPts val="400"/>
              </a:spcBef>
              <a:spcAft>
                <a:spcPts val="0"/>
              </a:spcAft>
              <a:buClr>
                <a:srgbClr val="7F7F7F"/>
              </a:buClr>
              <a:buSzPts val="2000"/>
              <a:buFont typeface="Arial"/>
              <a:buChar char="»"/>
              <a:defRPr sz="2000" b="0" i="0" u="none" strike="noStrike" cap="none">
                <a:solidFill>
                  <a:srgbClr val="7F7F7F"/>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3" name="Google Shape;83;p4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888888"/>
              </a:buClr>
              <a:buSzPts val="1400"/>
              <a:buFont typeface="Calibri"/>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84" name="Google Shape;84;p4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888888"/>
              </a:buClr>
              <a:buSzPts val="1400"/>
              <a:buFont typeface="Calibri"/>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85" name="Google Shape;85;p4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cxnSp>
        <p:nvCxnSpPr>
          <p:cNvPr id="86" name="Google Shape;86;p41"/>
          <p:cNvCxnSpPr/>
          <p:nvPr/>
        </p:nvCxnSpPr>
        <p:spPr>
          <a:xfrm>
            <a:off x="1409700" y="1295400"/>
            <a:ext cx="6324600" cy="0"/>
          </a:xfrm>
          <a:prstGeom prst="straightConnector1">
            <a:avLst/>
          </a:prstGeom>
          <a:noFill/>
          <a:ln w="19050" cap="flat" cmpd="sng">
            <a:solidFill>
              <a:srgbClr val="7F7F7F"/>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60"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png"/><Relationship Id="rId7"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9.xml"/><Relationship Id="rId6" Type="http://schemas.openxmlformats.org/officeDocument/2006/relationships/image" Target="../media/image8.jpeg"/><Relationship Id="rId5" Type="http://schemas.openxmlformats.org/officeDocument/2006/relationships/image" Target="../media/image7.jpeg"/><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jpe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1"/>
          <p:cNvSpPr txBox="1">
            <a:spLocks noGrp="1"/>
          </p:cNvSpPr>
          <p:nvPr>
            <p:ph type="ctrTitle"/>
          </p:nvPr>
        </p:nvSpPr>
        <p:spPr>
          <a:xfrm>
            <a:off x="3272118" y="2362200"/>
            <a:ext cx="5186082" cy="685801"/>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4400"/>
              <a:buNone/>
            </a:pPr>
            <a:r>
              <a:rPr lang="en-AU" sz="4800" b="1" dirty="0" smtClean="0"/>
              <a:t>Communication</a:t>
            </a:r>
            <a:r>
              <a:rPr lang="en-AU" sz="4800" b="1" dirty="0" smtClean="0">
                <a:sym typeface="Arial"/>
              </a:rPr>
              <a:t> </a:t>
            </a:r>
            <a:endParaRPr sz="3200" b="1" dirty="0"/>
          </a:p>
        </p:txBody>
      </p:sp>
      <p:sp>
        <p:nvSpPr>
          <p:cNvPr id="248" name="Google Shape;248;p1"/>
          <p:cNvSpPr txBox="1">
            <a:spLocks noGrp="1"/>
          </p:cNvSpPr>
          <p:nvPr>
            <p:ph type="subTitle" idx="1"/>
          </p:nvPr>
        </p:nvSpPr>
        <p:spPr>
          <a:xfrm>
            <a:off x="3276600" y="3200400"/>
            <a:ext cx="5399856" cy="1236712"/>
          </a:xfrm>
          <a:prstGeom prst="rect">
            <a:avLst/>
          </a:prstGeom>
          <a:noFill/>
          <a:ln>
            <a:noFill/>
          </a:ln>
        </p:spPr>
        <p:txBody>
          <a:bodyPr spcFirstLastPara="1" wrap="square" lIns="91425" tIns="45700" rIns="91425" bIns="45700" anchor="t" anchorCtr="0">
            <a:normAutofit/>
          </a:bodyPr>
          <a:lstStyle/>
          <a:p>
            <a:pPr marL="457200" lvl="0" indent="-431800" algn="l" rtl="0">
              <a:lnSpc>
                <a:spcPct val="80000"/>
              </a:lnSpc>
              <a:spcBef>
                <a:spcPts val="400"/>
              </a:spcBef>
              <a:spcAft>
                <a:spcPts val="0"/>
              </a:spcAft>
              <a:buSzPts val="2000"/>
              <a:buNone/>
            </a:pPr>
            <a:r>
              <a:rPr lang="en-US" sz="1400" i="1" dirty="0" smtClean="0"/>
              <a:t>A resource of Proudly Safe SA</a:t>
            </a:r>
            <a:endParaRPr sz="1400"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8"/>
          <p:cNvSpPr txBox="1"/>
          <p:nvPr/>
        </p:nvSpPr>
        <p:spPr>
          <a:xfrm>
            <a:off x="591671" y="609600"/>
            <a:ext cx="7960800" cy="8382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AU" sz="2400" b="1" i="0" u="none" strike="noStrike" cap="none">
                <a:solidFill>
                  <a:srgbClr val="7F7F7F"/>
                </a:solidFill>
                <a:latin typeface="Calibri"/>
                <a:ea typeface="Calibri"/>
                <a:cs typeface="Calibri"/>
                <a:sym typeface="Calibri"/>
              </a:rPr>
              <a:t>ACKNOWLEDGEMENT OF COUNTRY</a:t>
            </a:r>
            <a:endParaRPr sz="2400" b="1" i="0" u="none" strike="noStrike" cap="none">
              <a:solidFill>
                <a:srgbClr val="7F7F7F"/>
              </a:solidFill>
              <a:latin typeface="Calibri"/>
              <a:ea typeface="Calibri"/>
              <a:cs typeface="Calibri"/>
              <a:sym typeface="Calibri"/>
            </a:endParaRPr>
          </a:p>
        </p:txBody>
      </p:sp>
      <p:sp>
        <p:nvSpPr>
          <p:cNvPr id="255" name="Google Shape;255;p8"/>
          <p:cNvSpPr txBox="1"/>
          <p:nvPr/>
        </p:nvSpPr>
        <p:spPr>
          <a:xfrm>
            <a:off x="605118" y="1524000"/>
            <a:ext cx="7933764" cy="4602163"/>
          </a:xfrm>
          <a:prstGeom prst="rect">
            <a:avLst/>
          </a:prstGeom>
          <a:noFill/>
          <a:ln>
            <a:noFill/>
          </a:ln>
        </p:spPr>
        <p:txBody>
          <a:bodyPr spcFirstLastPara="1" wrap="square" lIns="91425" tIns="45700" rIns="91425" bIns="45700" anchor="t" anchorCtr="0">
            <a:normAutofit/>
          </a:bodyPr>
          <a:lstStyle/>
          <a:p>
            <a:pPr marL="0" marR="0" lvl="0" indent="0" algn="ctr" rtl="0">
              <a:lnSpc>
                <a:spcPct val="100000"/>
              </a:lnSpc>
              <a:spcBef>
                <a:spcPts val="360"/>
              </a:spcBef>
              <a:spcAft>
                <a:spcPts val="0"/>
              </a:spcAft>
              <a:buClr>
                <a:srgbClr val="000000"/>
              </a:buClr>
              <a:buSzPts val="1800"/>
              <a:buFont typeface="Arial"/>
              <a:buNone/>
            </a:pPr>
            <a:endParaRPr sz="1800" b="0" i="1" u="none" strike="noStrike" cap="none" dirty="0">
              <a:solidFill>
                <a:srgbClr val="7F7F7F"/>
              </a:solidFill>
              <a:latin typeface="Calibri"/>
              <a:ea typeface="Calibri"/>
              <a:cs typeface="Calibri"/>
              <a:sym typeface="Calibri"/>
            </a:endParaRPr>
          </a:p>
          <a:p>
            <a:pPr marL="0" marR="0" lvl="0" indent="0" algn="ctr" rtl="0">
              <a:lnSpc>
                <a:spcPct val="100000"/>
              </a:lnSpc>
              <a:spcBef>
                <a:spcPts val="360"/>
              </a:spcBef>
              <a:spcAft>
                <a:spcPts val="0"/>
              </a:spcAft>
              <a:buClr>
                <a:srgbClr val="000000"/>
              </a:buClr>
              <a:buSzPts val="1800"/>
              <a:buFont typeface="Arial"/>
              <a:buNone/>
            </a:pPr>
            <a:endParaRPr sz="1800" b="0" i="1" u="none" strike="noStrike" cap="none" dirty="0">
              <a:solidFill>
                <a:srgbClr val="7F7F7F"/>
              </a:solidFill>
              <a:latin typeface="Calibri"/>
              <a:ea typeface="Calibri"/>
              <a:cs typeface="Calibri"/>
              <a:sym typeface="Calibri"/>
            </a:endParaRPr>
          </a:p>
          <a:p>
            <a:pPr marL="0" marR="0" lvl="0" indent="0" algn="ctr" rtl="0">
              <a:lnSpc>
                <a:spcPct val="100000"/>
              </a:lnSpc>
              <a:spcBef>
                <a:spcPts val="360"/>
              </a:spcBef>
              <a:spcAft>
                <a:spcPts val="0"/>
              </a:spcAft>
              <a:buClr>
                <a:srgbClr val="000000"/>
              </a:buClr>
              <a:buSzPts val="1800"/>
              <a:buFont typeface="Arial"/>
              <a:buNone/>
            </a:pPr>
            <a:endParaRPr sz="1800" b="0" i="1" u="none" strike="noStrike" cap="none" dirty="0">
              <a:solidFill>
                <a:srgbClr val="7F7F7F"/>
              </a:solidFill>
              <a:latin typeface="Calibri"/>
              <a:ea typeface="Calibri"/>
              <a:cs typeface="Calibri"/>
              <a:sym typeface="Calibri"/>
            </a:endParaRPr>
          </a:p>
          <a:p>
            <a:pPr marL="0" marR="0" lvl="0" indent="0" algn="ctr" rtl="0">
              <a:lnSpc>
                <a:spcPct val="100000"/>
              </a:lnSpc>
              <a:spcBef>
                <a:spcPts val="360"/>
              </a:spcBef>
              <a:spcAft>
                <a:spcPts val="0"/>
              </a:spcAft>
              <a:buClr>
                <a:srgbClr val="000000"/>
              </a:buClr>
              <a:buSzPts val="1800"/>
              <a:buFont typeface="Arial"/>
              <a:buNone/>
            </a:pPr>
            <a:endParaRPr lang="en-AU" sz="1800" i="1" dirty="0" smtClean="0">
              <a:solidFill>
                <a:srgbClr val="7F7F7F"/>
              </a:solidFill>
              <a:latin typeface="Calibri"/>
              <a:ea typeface="Calibri"/>
              <a:cs typeface="Calibri"/>
              <a:sym typeface="Calibri"/>
            </a:endParaRPr>
          </a:p>
          <a:p>
            <a:pPr marL="0" marR="0" lvl="0" indent="0" algn="ctr" rtl="0">
              <a:lnSpc>
                <a:spcPct val="100000"/>
              </a:lnSpc>
              <a:spcBef>
                <a:spcPts val="360"/>
              </a:spcBef>
              <a:spcAft>
                <a:spcPts val="0"/>
              </a:spcAft>
              <a:buClr>
                <a:srgbClr val="000000"/>
              </a:buClr>
              <a:buSzPts val="1800"/>
              <a:buFont typeface="Arial"/>
              <a:buNone/>
            </a:pPr>
            <a:r>
              <a:rPr lang="en-AU" sz="1800" i="1" dirty="0" smtClean="0">
                <a:solidFill>
                  <a:srgbClr val="7F7F7F"/>
                </a:solidFill>
                <a:latin typeface="Calibri"/>
                <a:ea typeface="Calibri"/>
                <a:cs typeface="Calibri"/>
                <a:sym typeface="Calibri"/>
              </a:rPr>
              <a:t>We</a:t>
            </a:r>
            <a:r>
              <a:rPr lang="en-AU" sz="1800" b="0" i="1" u="none" strike="noStrike" cap="none" dirty="0" smtClean="0">
                <a:solidFill>
                  <a:srgbClr val="7F7F7F"/>
                </a:solidFill>
                <a:latin typeface="Calibri"/>
                <a:ea typeface="Calibri"/>
                <a:cs typeface="Calibri"/>
                <a:sym typeface="Calibri"/>
              </a:rPr>
              <a:t> acknowledge </a:t>
            </a:r>
            <a:r>
              <a:rPr lang="en-AU" sz="1800" b="0" i="1" u="none" strike="noStrike" cap="none" dirty="0">
                <a:solidFill>
                  <a:srgbClr val="7F7F7F"/>
                </a:solidFill>
                <a:latin typeface="Calibri"/>
                <a:ea typeface="Calibri"/>
                <a:cs typeface="Calibri"/>
                <a:sym typeface="Calibri"/>
              </a:rPr>
              <a:t>and </a:t>
            </a:r>
            <a:r>
              <a:rPr lang="en-AU" sz="1800" b="0" i="1" u="none" strike="noStrike" cap="none" dirty="0" smtClean="0">
                <a:solidFill>
                  <a:srgbClr val="7F7F7F"/>
                </a:solidFill>
                <a:latin typeface="Calibri"/>
                <a:ea typeface="Calibri"/>
                <a:cs typeface="Calibri"/>
                <a:sym typeface="Calibri"/>
              </a:rPr>
              <a:t>respect </a:t>
            </a:r>
            <a:r>
              <a:rPr lang="en-AU" sz="1800" b="0" i="1" u="none" strike="noStrike" cap="none" dirty="0">
                <a:solidFill>
                  <a:srgbClr val="7F7F7F"/>
                </a:solidFill>
                <a:latin typeface="Calibri"/>
                <a:ea typeface="Calibri"/>
                <a:cs typeface="Calibri"/>
                <a:sym typeface="Calibri"/>
              </a:rPr>
              <a:t>the Traditional Custodians of </a:t>
            </a:r>
            <a:r>
              <a:rPr lang="en-AU" sz="1800" b="0" i="1" u="none" strike="noStrike" cap="none" dirty="0" smtClean="0">
                <a:solidFill>
                  <a:srgbClr val="7F7F7F"/>
                </a:solidFill>
                <a:latin typeface="Calibri"/>
                <a:ea typeface="Calibri"/>
                <a:cs typeface="Calibri"/>
                <a:sym typeface="Calibri"/>
              </a:rPr>
              <a:t>the country </a:t>
            </a:r>
            <a:r>
              <a:rPr lang="en-AU" sz="1800" b="0" i="1" u="none" strike="noStrike" cap="none" dirty="0">
                <a:solidFill>
                  <a:srgbClr val="7F7F7F"/>
                </a:solidFill>
                <a:latin typeface="Calibri"/>
                <a:ea typeface="Calibri"/>
                <a:cs typeface="Calibri"/>
                <a:sym typeface="Calibri"/>
              </a:rPr>
              <a:t>throughout Australia and their continuing connection to land, sea and community. We recognise the diversity of Aboriginal people and the importance of land, culture and heritage to the Elders and their communities. </a:t>
            </a:r>
            <a:endParaRPr sz="1400" b="0" i="1" u="none" strike="noStrike" cap="none" dirty="0">
              <a:solidFill>
                <a:srgbClr val="7F7F7F"/>
              </a:solidFill>
              <a:latin typeface="Calibri"/>
              <a:ea typeface="Calibri"/>
              <a:cs typeface="Calibri"/>
              <a:sym typeface="Calibri"/>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5911" y="457200"/>
            <a:ext cx="1214028" cy="75876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99"/>
        <p:cNvGrpSpPr/>
        <p:nvPr/>
      </p:nvGrpSpPr>
      <p:grpSpPr>
        <a:xfrm>
          <a:off x="0" y="0"/>
          <a:ext cx="0" cy="0"/>
          <a:chOff x="0" y="0"/>
          <a:chExt cx="0" cy="0"/>
        </a:xfrm>
      </p:grpSpPr>
      <p:sp>
        <p:nvSpPr>
          <p:cNvPr id="400" name="Google Shape;400;p3"/>
          <p:cNvSpPr txBox="1"/>
          <p:nvPr/>
        </p:nvSpPr>
        <p:spPr>
          <a:xfrm>
            <a:off x="591671" y="609600"/>
            <a:ext cx="7960658" cy="838200"/>
          </a:xfrm>
          <a:prstGeom prst="rect">
            <a:avLst/>
          </a:prstGeom>
          <a:noFill/>
          <a:ln>
            <a:noFill/>
          </a:ln>
        </p:spPr>
        <p:txBody>
          <a:bodyPr spcFirstLastPara="1" wrap="square" lIns="91425" tIns="45700" rIns="91425" bIns="45700" anchor="ctr" anchorCtr="0">
            <a:normAutofit/>
          </a:bodyPr>
          <a:lstStyle/>
          <a:p>
            <a:pPr marL="0" marR="0" lvl="0" indent="0" algn="ctr" rtl="0">
              <a:lnSpc>
                <a:spcPct val="100000"/>
              </a:lnSpc>
              <a:spcBef>
                <a:spcPts val="0"/>
              </a:spcBef>
              <a:spcAft>
                <a:spcPts val="0"/>
              </a:spcAft>
              <a:buClr>
                <a:srgbClr val="000000"/>
              </a:buClr>
              <a:buSzPts val="2400"/>
              <a:buFont typeface="Arial"/>
              <a:buNone/>
            </a:pPr>
            <a:r>
              <a:rPr lang="en-US" sz="2400" b="1" dirty="0" smtClean="0">
                <a:solidFill>
                  <a:srgbClr val="7F7F7F"/>
                </a:solidFill>
                <a:latin typeface="Calibri"/>
                <a:ea typeface="Calibri"/>
                <a:cs typeface="Calibri"/>
                <a:sym typeface="Calibri"/>
              </a:rPr>
              <a:t>What do these pictures have in common?</a:t>
            </a:r>
            <a:endParaRPr sz="2400" b="1" i="0" u="none" strike="noStrike" cap="none" dirty="0">
              <a:solidFill>
                <a:srgbClr val="7F7F7F"/>
              </a:solidFill>
              <a:latin typeface="Calibri"/>
              <a:ea typeface="Calibri"/>
              <a:cs typeface="Calibri"/>
              <a:sym typeface="Calibri"/>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65436" y="476250"/>
            <a:ext cx="1214028" cy="758767"/>
          </a:xfrm>
          <a:prstGeom prst="rect">
            <a:avLst/>
          </a:prstGeom>
        </p:spPr>
      </p:pic>
      <p:pic>
        <p:nvPicPr>
          <p:cNvPr id="1026" name="Picture 2" descr="Free Two Women Sitting on Chairs Beside Window Stock Phot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2147" y="1375833"/>
            <a:ext cx="2336802" cy="155786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Free Woman In White Blazer Holding Tablet Computer Stock Phot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60700" y="1375834"/>
            <a:ext cx="2465388" cy="164359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ree Women in Loungewear Sitting on a Wooden Chair while Having Conversation Stock Phot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67839" y="1447800"/>
            <a:ext cx="1447336" cy="2201829"/>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Free A Group of Friends Chilling on the Couch Stock Photo"/>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34548" y="3019426"/>
            <a:ext cx="2032000" cy="30480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Free Happy young androgynous person laughing and talking on smartphone Stock Photo"/>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18949" y="3152775"/>
            <a:ext cx="1694986" cy="2542479"/>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Free Romantic Couple sitting on a Kitchen Floor Stock Photo"/>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36882" y="3732490"/>
            <a:ext cx="2504611" cy="166974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Free Children Sitting on Brown Wooden Chairs Stock Photo"/>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167812" y="1566863"/>
            <a:ext cx="1538148" cy="273367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766336" y="5464422"/>
            <a:ext cx="2167864" cy="230832"/>
          </a:xfrm>
          <a:prstGeom prst="rect">
            <a:avLst/>
          </a:prstGeom>
          <a:noFill/>
        </p:spPr>
        <p:txBody>
          <a:bodyPr wrap="square" rtlCol="0">
            <a:spAutoFit/>
          </a:bodyPr>
          <a:lstStyle/>
          <a:p>
            <a:r>
              <a:rPr lang="en-US" sz="900" dirty="0" smtClean="0"/>
              <a:t>Images courtesy of pexels.com</a:t>
            </a:r>
            <a:endParaRPr lang="en-AU" sz="9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99"/>
        <p:cNvGrpSpPr/>
        <p:nvPr/>
      </p:nvGrpSpPr>
      <p:grpSpPr>
        <a:xfrm>
          <a:off x="0" y="0"/>
          <a:ext cx="0" cy="0"/>
          <a:chOff x="0" y="0"/>
          <a:chExt cx="0" cy="0"/>
        </a:xfrm>
      </p:grpSpPr>
      <p:sp>
        <p:nvSpPr>
          <p:cNvPr id="400" name="Google Shape;400;p3"/>
          <p:cNvSpPr txBox="1"/>
          <p:nvPr/>
        </p:nvSpPr>
        <p:spPr>
          <a:xfrm>
            <a:off x="591671" y="609600"/>
            <a:ext cx="7960658" cy="838200"/>
          </a:xfrm>
          <a:prstGeom prst="rect">
            <a:avLst/>
          </a:prstGeom>
          <a:noFill/>
          <a:ln>
            <a:noFill/>
          </a:ln>
        </p:spPr>
        <p:txBody>
          <a:bodyPr spcFirstLastPara="1" wrap="square" lIns="91425" tIns="45700" rIns="91425" bIns="45700" anchor="ctr" anchorCtr="0">
            <a:normAutofit/>
          </a:bodyPr>
          <a:lstStyle/>
          <a:p>
            <a:pPr marL="0" marR="0" lvl="0" indent="0" algn="ctr" rtl="0">
              <a:lnSpc>
                <a:spcPct val="100000"/>
              </a:lnSpc>
              <a:spcBef>
                <a:spcPts val="0"/>
              </a:spcBef>
              <a:spcAft>
                <a:spcPts val="0"/>
              </a:spcAft>
              <a:buClr>
                <a:srgbClr val="000000"/>
              </a:buClr>
              <a:buSzPts val="2400"/>
              <a:buFont typeface="Arial"/>
              <a:buNone/>
            </a:pPr>
            <a:r>
              <a:rPr lang="en-US" sz="2400" b="1" dirty="0" smtClean="0">
                <a:solidFill>
                  <a:srgbClr val="7F7F7F"/>
                </a:solidFill>
                <a:latin typeface="Calibri"/>
                <a:ea typeface="Calibri"/>
                <a:cs typeface="Calibri"/>
                <a:sym typeface="Calibri"/>
              </a:rPr>
              <a:t>Reflection</a:t>
            </a:r>
            <a:endParaRPr sz="2400" b="1" i="0" u="none" strike="noStrike" cap="none" dirty="0">
              <a:solidFill>
                <a:srgbClr val="7F7F7F"/>
              </a:solidFill>
              <a:latin typeface="Calibri"/>
              <a:ea typeface="Calibri"/>
              <a:cs typeface="Calibri"/>
              <a:sym typeface="Calibri"/>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65436" y="476250"/>
            <a:ext cx="1214028" cy="758767"/>
          </a:xfrm>
          <a:prstGeom prst="rect">
            <a:avLst/>
          </a:prstGeom>
        </p:spPr>
      </p:pic>
      <p:sp>
        <p:nvSpPr>
          <p:cNvPr id="5" name="Content Placeholder 1"/>
          <p:cNvSpPr txBox="1">
            <a:spLocks/>
          </p:cNvSpPr>
          <p:nvPr/>
        </p:nvSpPr>
        <p:spPr>
          <a:xfrm>
            <a:off x="790575" y="1562100"/>
            <a:ext cx="7761754" cy="4525963"/>
          </a:xfrm>
          <a:prstGeom prst="rect">
            <a:avLst/>
          </a:prstGeom>
        </p:spPr>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342900" indent="-342900" algn="ctr">
              <a:buFont typeface="Arial" panose="020B0604020202020204" pitchFamily="34" charset="0"/>
              <a:buChar char="•"/>
            </a:pPr>
            <a:endParaRPr lang="en-AU" sz="2300" dirty="0" smtClean="0">
              <a:solidFill>
                <a:srgbClr val="3190C9"/>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dirty="0" smtClean="0">
                <a:latin typeface="Calibri" panose="020F0502020204030204" pitchFamily="34" charset="0"/>
                <a:cs typeface="Calibri" panose="020F0502020204030204" pitchFamily="34" charset="0"/>
              </a:rPr>
              <a:t>What was the most important thing you learnt about </a:t>
            </a:r>
            <a:r>
              <a:rPr lang="en-US" dirty="0" smtClean="0">
                <a:latin typeface="Calibri" panose="020F0502020204030204" pitchFamily="34" charset="0"/>
                <a:cs typeface="Calibri" panose="020F0502020204030204" pitchFamily="34" charset="0"/>
              </a:rPr>
              <a:t>communication online</a:t>
            </a:r>
            <a:r>
              <a:rPr lang="en-US" dirty="0" smtClean="0">
                <a:latin typeface="Calibri" panose="020F0502020204030204" pitchFamily="34" charset="0"/>
                <a:cs typeface="Calibri" panose="020F0502020204030204" pitchFamily="34" charset="0"/>
              </a:rPr>
              <a:t>?</a:t>
            </a:r>
            <a:endParaRPr lang="en-AU" dirty="0" smtClean="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dirty="0" smtClean="0">
                <a:latin typeface="Calibri" panose="020F0502020204030204" pitchFamily="34" charset="0"/>
                <a:cs typeface="Calibri" panose="020F0502020204030204" pitchFamily="34" charset="0"/>
              </a:rPr>
              <a:t>How is communicating online similar to communicating </a:t>
            </a:r>
            <a:r>
              <a:rPr lang="en-US" dirty="0" smtClean="0">
                <a:latin typeface="Calibri" panose="020F0502020204030204" pitchFamily="34" charset="0"/>
                <a:cs typeface="Calibri" panose="020F0502020204030204" pitchFamily="34" charset="0"/>
              </a:rPr>
              <a:t>in person</a:t>
            </a:r>
            <a:r>
              <a:rPr lang="en-US" dirty="0" smtClean="0">
                <a:latin typeface="Calibri" panose="020F0502020204030204" pitchFamily="34" charset="0"/>
                <a:cs typeface="Calibri" panose="020F0502020204030204" pitchFamily="34" charset="0"/>
              </a:rPr>
              <a:t>?</a:t>
            </a:r>
            <a:endParaRPr lang="en-AU" dirty="0" smtClean="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dirty="0" smtClean="0">
                <a:latin typeface="Calibri" panose="020F0502020204030204" pitchFamily="34" charset="0"/>
                <a:cs typeface="Calibri" panose="020F0502020204030204" pitchFamily="34" charset="0"/>
              </a:rPr>
              <a:t>How is communicating online different to communicating </a:t>
            </a:r>
            <a:r>
              <a:rPr lang="en-US" dirty="0" smtClean="0">
                <a:latin typeface="Calibri" panose="020F0502020204030204" pitchFamily="34" charset="0"/>
                <a:cs typeface="Calibri" panose="020F0502020204030204" pitchFamily="34" charset="0"/>
              </a:rPr>
              <a:t>in person</a:t>
            </a:r>
            <a:r>
              <a:rPr lang="en-US" dirty="0" smtClean="0">
                <a:latin typeface="Calibri" panose="020F0502020204030204" pitchFamily="34" charset="0"/>
                <a:cs typeface="Calibri" panose="020F0502020204030204" pitchFamily="34" charset="0"/>
              </a:rPr>
              <a:t>?</a:t>
            </a:r>
            <a:endParaRPr lang="en-AU" dirty="0" smtClean="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dirty="0" smtClean="0">
                <a:latin typeface="Calibri" panose="020F0502020204030204" pitchFamily="34" charset="0"/>
                <a:cs typeface="Calibri" panose="020F0502020204030204" pitchFamily="34" charset="0"/>
              </a:rPr>
              <a:t>What are the issues of communicating online?</a:t>
            </a:r>
            <a:endParaRPr lang="en-AU" dirty="0" smtClean="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What steps can you take to ensure the well-being of yourself and those close to you while </a:t>
            </a:r>
            <a:r>
              <a:rPr lang="en-US" dirty="0" err="1" smtClean="0">
                <a:latin typeface="Calibri" panose="020F0502020204030204" pitchFamily="34" charset="0"/>
                <a:cs typeface="Calibri" panose="020F0502020204030204" pitchFamily="34" charset="0"/>
              </a:rPr>
              <a:t>utilising</a:t>
            </a:r>
            <a:r>
              <a:rPr lang="en-US" dirty="0" smtClean="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a mobile device or the internet?</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4592361"/>
      </p:ext>
    </p:extLst>
  </p:cSld>
  <p:clrMapOvr>
    <a:masterClrMapping/>
  </p:clrMapOvr>
</p:sld>
</file>

<file path=ppt/theme/theme1.xml><?xml version="1.0" encoding="utf-8"?>
<a:theme xmlns:a="http://schemas.openxmlformats.org/drawingml/2006/main"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138</Words>
  <Application>Microsoft Office PowerPoint</Application>
  <PresentationFormat>On-screen Show (4:3)</PresentationFormat>
  <Paragraphs>21</Paragraphs>
  <Slides>4</Slides>
  <Notes>4</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vt:i4>
      </vt:variant>
    </vt:vector>
  </HeadingPairs>
  <TitlesOfParts>
    <vt:vector size="8" baseType="lpstr">
      <vt:lpstr>Arial</vt:lpstr>
      <vt:lpstr>Calibri</vt:lpstr>
      <vt:lpstr>1_Office Theme</vt:lpstr>
      <vt:lpstr>2_Office Theme</vt:lpstr>
      <vt:lpstr>Communication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dc:title>
  <dc:creator>Shaez Mortimer</dc:creator>
  <cp:lastModifiedBy>Sarah Childs</cp:lastModifiedBy>
  <cp:revision>4</cp:revision>
  <dcterms:created xsi:type="dcterms:W3CDTF">2020-02-24T23:03:04Z</dcterms:created>
  <dcterms:modified xsi:type="dcterms:W3CDTF">2023-02-02T01:16:44Z</dcterms:modified>
</cp:coreProperties>
</file>